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9" r:id="rId14"/>
    <p:sldId id="270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9ED5"/>
    <a:srgbClr val="41BFF1"/>
    <a:srgbClr val="7ED4F6"/>
    <a:srgbClr val="16B0EE"/>
    <a:srgbClr val="11A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FD8B75-5C81-427E-ADA6-AB4CDD5DA424}" v="123" dt="2025-05-15T15:38:33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1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ima Rathor" userId="307c56e8037f311c" providerId="LiveId" clId="{96FD8B75-5C81-427E-ADA6-AB4CDD5DA424}"/>
    <pc:docChg chg="undo custSel addSld modSld">
      <pc:chgData name="Garima Rathor" userId="307c56e8037f311c" providerId="LiveId" clId="{96FD8B75-5C81-427E-ADA6-AB4CDD5DA424}" dt="2025-05-15T15:40:31.535" v="1279" actId="1076"/>
      <pc:docMkLst>
        <pc:docMk/>
      </pc:docMkLst>
      <pc:sldChg chg="modSp mod modNotesTx">
        <pc:chgData name="Garima Rathor" userId="307c56e8037f311c" providerId="LiveId" clId="{96FD8B75-5C81-427E-ADA6-AB4CDD5DA424}" dt="2025-05-15T14:58:25.198" v="597" actId="20577"/>
        <pc:sldMkLst>
          <pc:docMk/>
          <pc:sldMk cId="661741635" sldId="256"/>
        </pc:sldMkLst>
        <pc:spChg chg="mod">
          <ac:chgData name="Garima Rathor" userId="307c56e8037f311c" providerId="LiveId" clId="{96FD8B75-5C81-427E-ADA6-AB4CDD5DA424}" dt="2025-05-15T14:55:29.940" v="298" actId="207"/>
          <ac:spMkLst>
            <pc:docMk/>
            <pc:sldMk cId="661741635" sldId="256"/>
            <ac:spMk id="10" creationId="{0ACA941A-2DE4-7AA3-A3D1-617D839C9DEF}"/>
          </ac:spMkLst>
        </pc:spChg>
        <pc:spChg chg="mod">
          <ac:chgData name="Garima Rathor" userId="307c56e8037f311c" providerId="LiveId" clId="{96FD8B75-5C81-427E-ADA6-AB4CDD5DA424}" dt="2025-05-15T14:55:29.940" v="298" actId="207"/>
          <ac:spMkLst>
            <pc:docMk/>
            <pc:sldMk cId="661741635" sldId="256"/>
            <ac:spMk id="11" creationId="{D217ABFB-C64A-632D-1819-09B14D304AF0}"/>
          </ac:spMkLst>
        </pc:spChg>
      </pc:sldChg>
      <pc:sldChg chg="addSp delSp modSp new mod">
        <pc:chgData name="Garima Rathor" userId="307c56e8037f311c" providerId="LiveId" clId="{96FD8B75-5C81-427E-ADA6-AB4CDD5DA424}" dt="2025-05-15T14:49:54.775" v="94" actId="113"/>
        <pc:sldMkLst>
          <pc:docMk/>
          <pc:sldMk cId="3573320159" sldId="257"/>
        </pc:sldMkLst>
        <pc:spChg chg="del">
          <ac:chgData name="Garima Rathor" userId="307c56e8037f311c" providerId="LiveId" clId="{96FD8B75-5C81-427E-ADA6-AB4CDD5DA424}" dt="2025-05-15T14:45:18.229" v="1" actId="478"/>
          <ac:spMkLst>
            <pc:docMk/>
            <pc:sldMk cId="3573320159" sldId="257"/>
            <ac:spMk id="2" creationId="{93B89905-E4B6-7BC6-F50B-5173C720E61F}"/>
          </ac:spMkLst>
        </pc:spChg>
        <pc:spChg chg="del">
          <ac:chgData name="Garima Rathor" userId="307c56e8037f311c" providerId="LiveId" clId="{96FD8B75-5C81-427E-ADA6-AB4CDD5DA424}" dt="2025-05-15T14:45:18.229" v="1" actId="478"/>
          <ac:spMkLst>
            <pc:docMk/>
            <pc:sldMk cId="3573320159" sldId="257"/>
            <ac:spMk id="3" creationId="{B10703A3-8744-DA6E-A5EC-8736C84FCB4D}"/>
          </ac:spMkLst>
        </pc:spChg>
        <pc:spChg chg="add mod ord">
          <ac:chgData name="Garima Rathor" userId="307c56e8037f311c" providerId="LiveId" clId="{96FD8B75-5C81-427E-ADA6-AB4CDD5DA424}" dt="2025-05-15T14:49:35.652" v="84" actId="208"/>
          <ac:spMkLst>
            <pc:docMk/>
            <pc:sldMk cId="3573320159" sldId="257"/>
            <ac:spMk id="4" creationId="{4496216F-3151-802E-C6E4-DEFFBDEE5E0F}"/>
          </ac:spMkLst>
        </pc:spChg>
        <pc:spChg chg="add mod">
          <ac:chgData name="Garima Rathor" userId="307c56e8037f311c" providerId="LiveId" clId="{96FD8B75-5C81-427E-ADA6-AB4CDD5DA424}" dt="2025-05-15T14:45:27.284" v="2"/>
          <ac:spMkLst>
            <pc:docMk/>
            <pc:sldMk cId="3573320159" sldId="257"/>
            <ac:spMk id="5" creationId="{3C2D7055-4703-5AEE-A3DE-CFA7B6E1A292}"/>
          </ac:spMkLst>
        </pc:spChg>
        <pc:spChg chg="mod">
          <ac:chgData name="Garima Rathor" userId="307c56e8037f311c" providerId="LiveId" clId="{96FD8B75-5C81-427E-ADA6-AB4CDD5DA424}" dt="2025-05-15T14:49:54.775" v="94" actId="113"/>
          <ac:spMkLst>
            <pc:docMk/>
            <pc:sldMk cId="3573320159" sldId="257"/>
            <ac:spMk id="7" creationId="{B24A497E-9449-D3D3-1A9C-0B0564B54677}"/>
          </ac:spMkLst>
        </pc:spChg>
        <pc:spChg chg="mod">
          <ac:chgData name="Garima Rathor" userId="307c56e8037f311c" providerId="LiveId" clId="{96FD8B75-5C81-427E-ADA6-AB4CDD5DA424}" dt="2025-05-15T14:49:42.521" v="86" actId="113"/>
          <ac:spMkLst>
            <pc:docMk/>
            <pc:sldMk cId="3573320159" sldId="257"/>
            <ac:spMk id="8" creationId="{52672FA9-E172-D67F-9B62-F59CBA37EBD7}"/>
          </ac:spMkLst>
        </pc:spChg>
        <pc:spChg chg="mod">
          <ac:chgData name="Garima Rathor" userId="307c56e8037f311c" providerId="LiveId" clId="{96FD8B75-5C81-427E-ADA6-AB4CDD5DA424}" dt="2025-05-15T14:45:27.284" v="2"/>
          <ac:spMkLst>
            <pc:docMk/>
            <pc:sldMk cId="3573320159" sldId="257"/>
            <ac:spMk id="10" creationId="{1C634366-90F1-2F3F-32E1-45FECE6B6CED}"/>
          </ac:spMkLst>
        </pc:spChg>
        <pc:spChg chg="mod">
          <ac:chgData name="Garima Rathor" userId="307c56e8037f311c" providerId="LiveId" clId="{96FD8B75-5C81-427E-ADA6-AB4CDD5DA424}" dt="2025-05-15T14:45:27.284" v="2"/>
          <ac:spMkLst>
            <pc:docMk/>
            <pc:sldMk cId="3573320159" sldId="257"/>
            <ac:spMk id="11" creationId="{7650358D-3940-DF54-BE81-1A64804FA8DE}"/>
          </ac:spMkLst>
        </pc:spChg>
        <pc:spChg chg="add mod">
          <ac:chgData name="Garima Rathor" userId="307c56e8037f311c" providerId="LiveId" clId="{96FD8B75-5C81-427E-ADA6-AB4CDD5DA424}" dt="2025-05-15T14:49:39.266" v="85" actId="208"/>
          <ac:spMkLst>
            <pc:docMk/>
            <pc:sldMk cId="3573320159" sldId="257"/>
            <ac:spMk id="12" creationId="{30172BA9-B3BF-CEEB-A6E3-7D38BA687729}"/>
          </ac:spMkLst>
        </pc:spChg>
        <pc:spChg chg="add mod">
          <ac:chgData name="Garima Rathor" userId="307c56e8037f311c" providerId="LiveId" clId="{96FD8B75-5C81-427E-ADA6-AB4CDD5DA424}" dt="2025-05-15T14:45:27.284" v="2"/>
          <ac:spMkLst>
            <pc:docMk/>
            <pc:sldMk cId="3573320159" sldId="257"/>
            <ac:spMk id="13" creationId="{A9B2A253-31FE-15DE-71BD-7939A01ECB6C}"/>
          </ac:spMkLst>
        </pc:spChg>
        <pc:spChg chg="mod">
          <ac:chgData name="Garima Rathor" userId="307c56e8037f311c" providerId="LiveId" clId="{96FD8B75-5C81-427E-ADA6-AB4CDD5DA424}" dt="2025-05-15T14:45:27.284" v="2"/>
          <ac:spMkLst>
            <pc:docMk/>
            <pc:sldMk cId="3573320159" sldId="257"/>
            <ac:spMk id="15" creationId="{D42C757C-71A6-AE40-C559-1FC0D8F55812}"/>
          </ac:spMkLst>
        </pc:spChg>
        <pc:spChg chg="mod">
          <ac:chgData name="Garima Rathor" userId="307c56e8037f311c" providerId="LiveId" clId="{96FD8B75-5C81-427E-ADA6-AB4CDD5DA424}" dt="2025-05-15T14:45:27.284" v="2"/>
          <ac:spMkLst>
            <pc:docMk/>
            <pc:sldMk cId="3573320159" sldId="257"/>
            <ac:spMk id="16" creationId="{51EA64DD-8292-BDCA-DE44-A27D0395653B}"/>
          </ac:spMkLst>
        </pc:spChg>
        <pc:grpChg chg="del">
          <ac:chgData name="Garima Rathor" userId="307c56e8037f311c" providerId="LiveId" clId="{96FD8B75-5C81-427E-ADA6-AB4CDD5DA424}" dt="2025-05-15T14:46:57.753" v="62" actId="478"/>
          <ac:grpSpMkLst>
            <pc:docMk/>
            <pc:sldMk cId="3573320159" sldId="257"/>
            <ac:grpSpMk id="9" creationId="{9D6C646F-0267-F9A8-9918-846B225F1351}"/>
          </ac:grpSpMkLst>
        </pc:grpChg>
        <pc:grpChg chg="add del">
          <ac:chgData name="Garima Rathor" userId="307c56e8037f311c" providerId="LiveId" clId="{96FD8B75-5C81-427E-ADA6-AB4CDD5DA424}" dt="2025-05-15T14:46:40.804" v="59" actId="478"/>
          <ac:grpSpMkLst>
            <pc:docMk/>
            <pc:sldMk cId="3573320159" sldId="257"/>
            <ac:grpSpMk id="14" creationId="{246C546F-EF6F-C5CA-9382-6ED562F63BD1}"/>
          </ac:grpSpMkLst>
        </pc:grpChg>
        <pc:picChg chg="add mod ord">
          <ac:chgData name="Garima Rathor" userId="307c56e8037f311c" providerId="LiveId" clId="{96FD8B75-5C81-427E-ADA6-AB4CDD5DA424}" dt="2025-05-15T14:48:49.748" v="71" actId="207"/>
          <ac:picMkLst>
            <pc:docMk/>
            <pc:sldMk cId="3573320159" sldId="257"/>
            <ac:picMk id="18" creationId="{8C26E1D6-D28B-425B-9363-D58B48721539}"/>
          </ac:picMkLst>
        </pc:picChg>
        <pc:picChg chg="add mod">
          <ac:chgData name="Garima Rathor" userId="307c56e8037f311c" providerId="LiveId" clId="{96FD8B75-5C81-427E-ADA6-AB4CDD5DA424}" dt="2025-05-15T14:49:17.846" v="79" actId="1076"/>
          <ac:picMkLst>
            <pc:docMk/>
            <pc:sldMk cId="3573320159" sldId="257"/>
            <ac:picMk id="19" creationId="{47639119-3DA4-AD1D-1C0A-D19F3A08E381}"/>
          </ac:picMkLst>
        </pc:picChg>
      </pc:sldChg>
      <pc:sldChg chg="addSp delSp modSp new mod">
        <pc:chgData name="Garima Rathor" userId="307c56e8037f311c" providerId="LiveId" clId="{96FD8B75-5C81-427E-ADA6-AB4CDD5DA424}" dt="2025-05-15T14:56:55.516" v="349" actId="14100"/>
        <pc:sldMkLst>
          <pc:docMk/>
          <pc:sldMk cId="2995067413" sldId="258"/>
        </pc:sldMkLst>
        <pc:spChg chg="del">
          <ac:chgData name="Garima Rathor" userId="307c56e8037f311c" providerId="LiveId" clId="{96FD8B75-5C81-427E-ADA6-AB4CDD5DA424}" dt="2025-05-15T14:50:03.083" v="96" actId="478"/>
          <ac:spMkLst>
            <pc:docMk/>
            <pc:sldMk cId="2995067413" sldId="258"/>
            <ac:spMk id="2" creationId="{0C264688-1F3E-2477-932A-35FC28459E70}"/>
          </ac:spMkLst>
        </pc:spChg>
        <pc:spChg chg="del">
          <ac:chgData name="Garima Rathor" userId="307c56e8037f311c" providerId="LiveId" clId="{96FD8B75-5C81-427E-ADA6-AB4CDD5DA424}" dt="2025-05-15T14:50:03.083" v="96" actId="478"/>
          <ac:spMkLst>
            <pc:docMk/>
            <pc:sldMk cId="2995067413" sldId="258"/>
            <ac:spMk id="3" creationId="{D1250359-8E3E-BED0-64FB-3496991D9B84}"/>
          </ac:spMkLst>
        </pc:spChg>
        <pc:spChg chg="add mod">
          <ac:chgData name="Garima Rathor" userId="307c56e8037f311c" providerId="LiveId" clId="{96FD8B75-5C81-427E-ADA6-AB4CDD5DA424}" dt="2025-05-15T14:56:52.364" v="348" actId="14100"/>
          <ac:spMkLst>
            <pc:docMk/>
            <pc:sldMk cId="2995067413" sldId="258"/>
            <ac:spMk id="4" creationId="{CEF87828-3ACC-53ED-529C-98D81E2756D6}"/>
          </ac:spMkLst>
        </pc:spChg>
        <pc:spChg chg="add mod">
          <ac:chgData name="Garima Rathor" userId="307c56e8037f311c" providerId="LiveId" clId="{96FD8B75-5C81-427E-ADA6-AB4CDD5DA424}" dt="2025-05-15T14:56:52.364" v="348" actId="14100"/>
          <ac:spMkLst>
            <pc:docMk/>
            <pc:sldMk cId="2995067413" sldId="258"/>
            <ac:spMk id="5" creationId="{700ACE13-A90B-DA4D-9AEC-407340EE02FB}"/>
          </ac:spMkLst>
        </pc:spChg>
        <pc:spChg chg="add mod">
          <ac:chgData name="Garima Rathor" userId="307c56e8037f311c" providerId="LiveId" clId="{96FD8B75-5C81-427E-ADA6-AB4CDD5DA424}" dt="2025-05-15T14:56:55.516" v="349" actId="14100"/>
          <ac:spMkLst>
            <pc:docMk/>
            <pc:sldMk cId="2995067413" sldId="258"/>
            <ac:spMk id="6" creationId="{99AB88C4-F4D9-1304-C931-E7A07D55F4E1}"/>
          </ac:spMkLst>
        </pc:spChg>
        <pc:spChg chg="add mod">
          <ac:chgData name="Garima Rathor" userId="307c56e8037f311c" providerId="LiveId" clId="{96FD8B75-5C81-427E-ADA6-AB4CDD5DA424}" dt="2025-05-15T14:56:52.364" v="348" actId="14100"/>
          <ac:spMkLst>
            <pc:docMk/>
            <pc:sldMk cId="2995067413" sldId="258"/>
            <ac:spMk id="7" creationId="{8ADADEA9-E885-77BB-3EB2-29DDA3273BDD}"/>
          </ac:spMkLst>
        </pc:spChg>
        <pc:spChg chg="add mod">
          <ac:chgData name="Garima Rathor" userId="307c56e8037f311c" providerId="LiveId" clId="{96FD8B75-5C81-427E-ADA6-AB4CDD5DA424}" dt="2025-05-15T14:54:45.387" v="292" actId="14100"/>
          <ac:spMkLst>
            <pc:docMk/>
            <pc:sldMk cId="2995067413" sldId="258"/>
            <ac:spMk id="8" creationId="{688AD429-F2D1-369F-0C3A-A819AD90A020}"/>
          </ac:spMkLst>
        </pc:spChg>
        <pc:spChg chg="add mod">
          <ac:chgData name="Garima Rathor" userId="307c56e8037f311c" providerId="LiveId" clId="{96FD8B75-5C81-427E-ADA6-AB4CDD5DA424}" dt="2025-05-15T14:56:03.860" v="320" actId="14100"/>
          <ac:spMkLst>
            <pc:docMk/>
            <pc:sldMk cId="2995067413" sldId="258"/>
            <ac:spMk id="9" creationId="{EE6AE8E9-71D0-32CD-19C2-7CCC0A9953DB}"/>
          </ac:spMkLst>
        </pc:spChg>
        <pc:spChg chg="add mod">
          <ac:chgData name="Garima Rathor" userId="307c56e8037f311c" providerId="LiveId" clId="{96FD8B75-5C81-427E-ADA6-AB4CDD5DA424}" dt="2025-05-15T14:55:56.991" v="319" actId="14100"/>
          <ac:spMkLst>
            <pc:docMk/>
            <pc:sldMk cId="2995067413" sldId="258"/>
            <ac:spMk id="10" creationId="{2BF89C7E-D93E-4267-5660-8FB7011E2B45}"/>
          </ac:spMkLst>
        </pc:spChg>
      </pc:sldChg>
      <pc:sldChg chg="addSp delSp modSp new mod">
        <pc:chgData name="Garima Rathor" userId="307c56e8037f311c" providerId="LiveId" clId="{96FD8B75-5C81-427E-ADA6-AB4CDD5DA424}" dt="2025-05-15T15:02:25.547" v="655" actId="1076"/>
        <pc:sldMkLst>
          <pc:docMk/>
          <pc:sldMk cId="2050988714" sldId="259"/>
        </pc:sldMkLst>
        <pc:spChg chg="del">
          <ac:chgData name="Garima Rathor" userId="307c56e8037f311c" providerId="LiveId" clId="{96FD8B75-5C81-427E-ADA6-AB4CDD5DA424}" dt="2025-05-15T14:57:10.929" v="351" actId="478"/>
          <ac:spMkLst>
            <pc:docMk/>
            <pc:sldMk cId="2050988714" sldId="259"/>
            <ac:spMk id="2" creationId="{D8FEF888-4847-A5BE-0329-8F7349FC471A}"/>
          </ac:spMkLst>
        </pc:spChg>
        <pc:spChg chg="del">
          <ac:chgData name="Garima Rathor" userId="307c56e8037f311c" providerId="LiveId" clId="{96FD8B75-5C81-427E-ADA6-AB4CDD5DA424}" dt="2025-05-15T14:57:10.929" v="351" actId="478"/>
          <ac:spMkLst>
            <pc:docMk/>
            <pc:sldMk cId="2050988714" sldId="259"/>
            <ac:spMk id="3" creationId="{79F12D73-2B89-B447-5DB9-6F331F2B8C83}"/>
          </ac:spMkLst>
        </pc:spChg>
        <pc:spChg chg="add mod">
          <ac:chgData name="Garima Rathor" userId="307c56e8037f311c" providerId="LiveId" clId="{96FD8B75-5C81-427E-ADA6-AB4CDD5DA424}" dt="2025-05-15T15:02:25.547" v="655" actId="1076"/>
          <ac:spMkLst>
            <pc:docMk/>
            <pc:sldMk cId="2050988714" sldId="259"/>
            <ac:spMk id="4" creationId="{775AFA5A-5A57-6529-40D0-04A586417A27}"/>
          </ac:spMkLst>
        </pc:spChg>
      </pc:sldChg>
      <pc:sldChg chg="addSp delSp modSp new mod modNotesTx">
        <pc:chgData name="Garima Rathor" userId="307c56e8037f311c" providerId="LiveId" clId="{96FD8B75-5C81-427E-ADA6-AB4CDD5DA424}" dt="2025-05-15T15:02:09.121" v="654" actId="20577"/>
        <pc:sldMkLst>
          <pc:docMk/>
          <pc:sldMk cId="3649633389" sldId="260"/>
        </pc:sldMkLst>
        <pc:spChg chg="del">
          <ac:chgData name="Garima Rathor" userId="307c56e8037f311c" providerId="LiveId" clId="{96FD8B75-5C81-427E-ADA6-AB4CDD5DA424}" dt="2025-05-15T14:58:44.610" v="599" actId="478"/>
          <ac:spMkLst>
            <pc:docMk/>
            <pc:sldMk cId="3649633389" sldId="260"/>
            <ac:spMk id="2" creationId="{48FBB0A8-0E2E-78CF-2278-176794B0D5C3}"/>
          </ac:spMkLst>
        </pc:spChg>
        <pc:spChg chg="del">
          <ac:chgData name="Garima Rathor" userId="307c56e8037f311c" providerId="LiveId" clId="{96FD8B75-5C81-427E-ADA6-AB4CDD5DA424}" dt="2025-05-15T14:58:44.610" v="599" actId="478"/>
          <ac:spMkLst>
            <pc:docMk/>
            <pc:sldMk cId="3649633389" sldId="260"/>
            <ac:spMk id="3" creationId="{0719FC5C-C751-2A26-11CE-679B4AF6478C}"/>
          </ac:spMkLst>
        </pc:spChg>
        <pc:spChg chg="mod">
          <ac:chgData name="Garima Rathor" userId="307c56e8037f311c" providerId="LiveId" clId="{96FD8B75-5C81-427E-ADA6-AB4CDD5DA424}" dt="2025-05-15T15:00:11.759" v="605" actId="207"/>
          <ac:spMkLst>
            <pc:docMk/>
            <pc:sldMk cId="3649633389" sldId="260"/>
            <ac:spMk id="4" creationId="{BF4F49E2-A2AC-8134-0AE1-5E50081067C1}"/>
          </ac:spMkLst>
        </pc:spChg>
        <pc:spChg chg="add mod">
          <ac:chgData name="Garima Rathor" userId="307c56e8037f311c" providerId="LiveId" clId="{96FD8B75-5C81-427E-ADA6-AB4CDD5DA424}" dt="2025-05-15T15:00:20.383" v="606" actId="207"/>
          <ac:spMkLst>
            <pc:docMk/>
            <pc:sldMk cId="3649633389" sldId="260"/>
            <ac:spMk id="5" creationId="{451FBA62-4519-ECE9-9F05-9FB8C6E857A4}"/>
          </ac:spMkLst>
        </pc:spChg>
        <pc:spChg chg="add mod">
          <ac:chgData name="Garima Rathor" userId="307c56e8037f311c" providerId="LiveId" clId="{96FD8B75-5C81-427E-ADA6-AB4CDD5DA424}" dt="2025-05-15T14:59:28.631" v="601" actId="207"/>
          <ac:spMkLst>
            <pc:docMk/>
            <pc:sldMk cId="3649633389" sldId="260"/>
            <ac:spMk id="6" creationId="{DDAE3C47-BCB3-D5F6-EBF7-6B31D2F64F42}"/>
          </ac:spMkLst>
        </pc:spChg>
        <pc:spChg chg="add mod">
          <ac:chgData name="Garima Rathor" userId="307c56e8037f311c" providerId="LiveId" clId="{96FD8B75-5C81-427E-ADA6-AB4CDD5DA424}" dt="2025-05-15T15:00:30.805" v="607" actId="207"/>
          <ac:spMkLst>
            <pc:docMk/>
            <pc:sldMk cId="3649633389" sldId="260"/>
            <ac:spMk id="7" creationId="{B7FB5F0D-0AFA-730D-0D51-40D21BA3AE84}"/>
          </ac:spMkLst>
        </pc:spChg>
        <pc:spChg chg="mod">
          <ac:chgData name="Garima Rathor" userId="307c56e8037f311c" providerId="LiveId" clId="{96FD8B75-5C81-427E-ADA6-AB4CDD5DA424}" dt="2025-05-15T15:00:30.805" v="607" actId="207"/>
          <ac:spMkLst>
            <pc:docMk/>
            <pc:sldMk cId="3649633389" sldId="260"/>
            <ac:spMk id="8" creationId="{B89DF8B1-38C0-B0E9-7DF4-B0626B5BD816}"/>
          </ac:spMkLst>
        </pc:spChg>
        <pc:spChg chg="add mod">
          <ac:chgData name="Garima Rathor" userId="307c56e8037f311c" providerId="LiveId" clId="{96FD8B75-5C81-427E-ADA6-AB4CDD5DA424}" dt="2025-05-15T15:00:30.805" v="607" actId="207"/>
          <ac:spMkLst>
            <pc:docMk/>
            <pc:sldMk cId="3649633389" sldId="260"/>
            <ac:spMk id="9" creationId="{8C60DBAE-BA0F-4EE3-FDE6-B1E4E7DD9BE5}"/>
          </ac:spMkLst>
        </pc:spChg>
        <pc:spChg chg="add mod">
          <ac:chgData name="Garima Rathor" userId="307c56e8037f311c" providerId="LiveId" clId="{96FD8B75-5C81-427E-ADA6-AB4CDD5DA424}" dt="2025-05-15T15:00:30.805" v="607" actId="207"/>
          <ac:spMkLst>
            <pc:docMk/>
            <pc:sldMk cId="3649633389" sldId="260"/>
            <ac:spMk id="10" creationId="{834AFB7B-8467-4627-1E41-923DC8FFEFA5}"/>
          </ac:spMkLst>
        </pc:spChg>
        <pc:spChg chg="mod">
          <ac:chgData name="Garima Rathor" userId="307c56e8037f311c" providerId="LiveId" clId="{96FD8B75-5C81-427E-ADA6-AB4CDD5DA424}" dt="2025-05-15T15:00:30.805" v="607" actId="207"/>
          <ac:spMkLst>
            <pc:docMk/>
            <pc:sldMk cId="3649633389" sldId="260"/>
            <ac:spMk id="11" creationId="{78B6EBC9-422E-631A-43AB-473516CEA60D}"/>
          </ac:spMkLst>
        </pc:spChg>
        <pc:spChg chg="add mod">
          <ac:chgData name="Garima Rathor" userId="307c56e8037f311c" providerId="LiveId" clId="{96FD8B75-5C81-427E-ADA6-AB4CDD5DA424}" dt="2025-05-15T15:00:30.805" v="607" actId="207"/>
          <ac:spMkLst>
            <pc:docMk/>
            <pc:sldMk cId="3649633389" sldId="260"/>
            <ac:spMk id="12" creationId="{26E968CF-B1C4-28AC-6485-288FC67C59AD}"/>
          </ac:spMkLst>
        </pc:spChg>
        <pc:spChg chg="mod">
          <ac:chgData name="Garima Rathor" userId="307c56e8037f311c" providerId="LiveId" clId="{96FD8B75-5C81-427E-ADA6-AB4CDD5DA424}" dt="2025-05-15T14:59:49.208" v="602" actId="207"/>
          <ac:spMkLst>
            <pc:docMk/>
            <pc:sldMk cId="3649633389" sldId="260"/>
            <ac:spMk id="13" creationId="{9841AA0A-25C5-AF0F-E47D-070F23996352}"/>
          </ac:spMkLst>
        </pc:spChg>
        <pc:spChg chg="add mod">
          <ac:chgData name="Garima Rathor" userId="307c56e8037f311c" providerId="LiveId" clId="{96FD8B75-5C81-427E-ADA6-AB4CDD5DA424}" dt="2025-05-15T14:59:49.208" v="602" actId="207"/>
          <ac:spMkLst>
            <pc:docMk/>
            <pc:sldMk cId="3649633389" sldId="260"/>
            <ac:spMk id="14" creationId="{269883D0-CCD3-7721-A081-71B983E6177B}"/>
          </ac:spMkLst>
        </pc:spChg>
        <pc:spChg chg="add mod">
          <ac:chgData name="Garima Rathor" userId="307c56e8037f311c" providerId="LiveId" clId="{96FD8B75-5C81-427E-ADA6-AB4CDD5DA424}" dt="2025-05-15T14:59:49.208" v="602" actId="207"/>
          <ac:spMkLst>
            <pc:docMk/>
            <pc:sldMk cId="3649633389" sldId="260"/>
            <ac:spMk id="15" creationId="{63EFF771-1534-9EDC-458F-5112BF6E4EFF}"/>
          </ac:spMkLst>
        </pc:spChg>
        <pc:spChg chg="add mod">
          <ac:chgData name="Garima Rathor" userId="307c56e8037f311c" providerId="LiveId" clId="{96FD8B75-5C81-427E-ADA6-AB4CDD5DA424}" dt="2025-05-15T14:59:28.631" v="601" actId="207"/>
          <ac:spMkLst>
            <pc:docMk/>
            <pc:sldMk cId="3649633389" sldId="260"/>
            <ac:spMk id="16" creationId="{04078D92-BA01-6EE0-7F1A-835C789F2647}"/>
          </ac:spMkLst>
        </pc:spChg>
        <pc:spChg chg="add mod">
          <ac:chgData name="Garima Rathor" userId="307c56e8037f311c" providerId="LiveId" clId="{96FD8B75-5C81-427E-ADA6-AB4CDD5DA424}" dt="2025-05-15T14:59:28.631" v="601" actId="207"/>
          <ac:spMkLst>
            <pc:docMk/>
            <pc:sldMk cId="3649633389" sldId="260"/>
            <ac:spMk id="18" creationId="{1B6C1AF3-694C-8D41-BA81-2AF71F262D98}"/>
          </ac:spMkLst>
        </pc:spChg>
        <pc:spChg chg="add mod ord">
          <ac:chgData name="Garima Rathor" userId="307c56e8037f311c" providerId="LiveId" clId="{96FD8B75-5C81-427E-ADA6-AB4CDD5DA424}" dt="2025-05-15T15:01:57.302" v="637" actId="167"/>
          <ac:spMkLst>
            <pc:docMk/>
            <pc:sldMk cId="3649633389" sldId="260"/>
            <ac:spMk id="19" creationId="{5DED7841-D743-3C1C-DF19-2D83CE46247A}"/>
          </ac:spMkLst>
        </pc:spChg>
        <pc:spChg chg="add mod ord">
          <ac:chgData name="Garima Rathor" userId="307c56e8037f311c" providerId="LiveId" clId="{96FD8B75-5C81-427E-ADA6-AB4CDD5DA424}" dt="2025-05-15T15:01:57.302" v="637" actId="167"/>
          <ac:spMkLst>
            <pc:docMk/>
            <pc:sldMk cId="3649633389" sldId="260"/>
            <ac:spMk id="20" creationId="{FF39B8C9-8E50-E243-66CD-96569A8C3EDA}"/>
          </ac:spMkLst>
        </pc:spChg>
        <pc:spChg chg="add mod ord">
          <ac:chgData name="Garima Rathor" userId="307c56e8037f311c" providerId="LiveId" clId="{96FD8B75-5C81-427E-ADA6-AB4CDD5DA424}" dt="2025-05-15T15:01:57.302" v="637" actId="167"/>
          <ac:spMkLst>
            <pc:docMk/>
            <pc:sldMk cId="3649633389" sldId="260"/>
            <ac:spMk id="21" creationId="{89FECA2E-E53C-FDC7-B0E4-56E0B449D48A}"/>
          </ac:spMkLst>
        </pc:spChg>
      </pc:sldChg>
      <pc:sldChg chg="addSp delSp modSp new mod">
        <pc:chgData name="Garima Rathor" userId="307c56e8037f311c" providerId="LiveId" clId="{96FD8B75-5C81-427E-ADA6-AB4CDD5DA424}" dt="2025-05-15T15:06:42.157" v="797" actId="1076"/>
        <pc:sldMkLst>
          <pc:docMk/>
          <pc:sldMk cId="3662075964" sldId="261"/>
        </pc:sldMkLst>
        <pc:spChg chg="del">
          <ac:chgData name="Garima Rathor" userId="307c56e8037f311c" providerId="LiveId" clId="{96FD8B75-5C81-427E-ADA6-AB4CDD5DA424}" dt="2025-05-15T15:03:04.233" v="657" actId="478"/>
          <ac:spMkLst>
            <pc:docMk/>
            <pc:sldMk cId="3662075964" sldId="261"/>
            <ac:spMk id="2" creationId="{4B2FE6F4-20F0-BC24-63BD-2035134ADC00}"/>
          </ac:spMkLst>
        </pc:spChg>
        <pc:spChg chg="del">
          <ac:chgData name="Garima Rathor" userId="307c56e8037f311c" providerId="LiveId" clId="{96FD8B75-5C81-427E-ADA6-AB4CDD5DA424}" dt="2025-05-15T15:03:04.233" v="657" actId="478"/>
          <ac:spMkLst>
            <pc:docMk/>
            <pc:sldMk cId="3662075964" sldId="261"/>
            <ac:spMk id="3" creationId="{FD72FE90-2A74-7010-749D-640221AA37CE}"/>
          </ac:spMkLst>
        </pc:spChg>
        <pc:spChg chg="add mod">
          <ac:chgData name="Garima Rathor" userId="307c56e8037f311c" providerId="LiveId" clId="{96FD8B75-5C81-427E-ADA6-AB4CDD5DA424}" dt="2025-05-15T15:06:42.157" v="797" actId="1076"/>
          <ac:spMkLst>
            <pc:docMk/>
            <pc:sldMk cId="3662075964" sldId="261"/>
            <ac:spMk id="4" creationId="{CC0A0DEF-1E73-A014-07C6-1EB526FC53E5}"/>
          </ac:spMkLst>
        </pc:spChg>
        <pc:spChg chg="add mod">
          <ac:chgData name="Garima Rathor" userId="307c56e8037f311c" providerId="LiveId" clId="{96FD8B75-5C81-427E-ADA6-AB4CDD5DA424}" dt="2025-05-15T15:06:42.157" v="797" actId="1076"/>
          <ac:spMkLst>
            <pc:docMk/>
            <pc:sldMk cId="3662075964" sldId="261"/>
            <ac:spMk id="5" creationId="{60B56E56-BBDB-6089-327C-AA9FA29A68EC}"/>
          </ac:spMkLst>
        </pc:spChg>
        <pc:spChg chg="add mod">
          <ac:chgData name="Garima Rathor" userId="307c56e8037f311c" providerId="LiveId" clId="{96FD8B75-5C81-427E-ADA6-AB4CDD5DA424}" dt="2025-05-15T15:06:42.157" v="797" actId="1076"/>
          <ac:spMkLst>
            <pc:docMk/>
            <pc:sldMk cId="3662075964" sldId="261"/>
            <ac:spMk id="6" creationId="{41953BC6-EB6F-4598-3A29-601A2CC3BCF0}"/>
          </ac:spMkLst>
        </pc:spChg>
        <pc:spChg chg="add mod">
          <ac:chgData name="Garima Rathor" userId="307c56e8037f311c" providerId="LiveId" clId="{96FD8B75-5C81-427E-ADA6-AB4CDD5DA424}" dt="2025-05-15T15:06:42.157" v="797" actId="1076"/>
          <ac:spMkLst>
            <pc:docMk/>
            <pc:sldMk cId="3662075964" sldId="261"/>
            <ac:spMk id="7" creationId="{596FD637-A03E-E349-F870-1C8249455EE4}"/>
          </ac:spMkLst>
        </pc:spChg>
        <pc:spChg chg="add mod">
          <ac:chgData name="Garima Rathor" userId="307c56e8037f311c" providerId="LiveId" clId="{96FD8B75-5C81-427E-ADA6-AB4CDD5DA424}" dt="2025-05-15T15:06:42.157" v="797" actId="1076"/>
          <ac:spMkLst>
            <pc:docMk/>
            <pc:sldMk cId="3662075964" sldId="261"/>
            <ac:spMk id="8" creationId="{E8D98C7F-A661-8C70-D604-47528C9C2FE6}"/>
          </ac:spMkLst>
        </pc:spChg>
        <pc:spChg chg="add mod">
          <ac:chgData name="Garima Rathor" userId="307c56e8037f311c" providerId="LiveId" clId="{96FD8B75-5C81-427E-ADA6-AB4CDD5DA424}" dt="2025-05-15T15:06:42.157" v="797" actId="1076"/>
          <ac:spMkLst>
            <pc:docMk/>
            <pc:sldMk cId="3662075964" sldId="261"/>
            <ac:spMk id="9" creationId="{EBBE3CB1-36C7-5D2F-B213-3181A6A77C88}"/>
          </ac:spMkLst>
        </pc:spChg>
        <pc:spChg chg="add mod">
          <ac:chgData name="Garima Rathor" userId="307c56e8037f311c" providerId="LiveId" clId="{96FD8B75-5C81-427E-ADA6-AB4CDD5DA424}" dt="2025-05-15T15:06:42.157" v="797" actId="1076"/>
          <ac:spMkLst>
            <pc:docMk/>
            <pc:sldMk cId="3662075964" sldId="261"/>
            <ac:spMk id="10" creationId="{E4B8D2BA-D762-F387-444D-D6CF5C607AC0}"/>
          </ac:spMkLst>
        </pc:spChg>
      </pc:sldChg>
      <pc:sldChg chg="modSp add mod">
        <pc:chgData name="Garima Rathor" userId="307c56e8037f311c" providerId="LiveId" clId="{96FD8B75-5C81-427E-ADA6-AB4CDD5DA424}" dt="2025-05-15T15:07:11.339" v="820" actId="20577"/>
        <pc:sldMkLst>
          <pc:docMk/>
          <pc:sldMk cId="1435205894" sldId="262"/>
        </pc:sldMkLst>
        <pc:spChg chg="mod">
          <ac:chgData name="Garima Rathor" userId="307c56e8037f311c" providerId="LiveId" clId="{96FD8B75-5C81-427E-ADA6-AB4CDD5DA424}" dt="2025-05-15T15:07:11.339" v="820" actId="20577"/>
          <ac:spMkLst>
            <pc:docMk/>
            <pc:sldMk cId="1435205894" sldId="262"/>
            <ac:spMk id="4" creationId="{A357FE85-B8A3-4337-09D2-83A0960D1AF3}"/>
          </ac:spMkLst>
        </pc:spChg>
      </pc:sldChg>
      <pc:sldChg chg="addSp delSp modSp new mod modAnim modNotesTx">
        <pc:chgData name="Garima Rathor" userId="307c56e8037f311c" providerId="LiveId" clId="{96FD8B75-5C81-427E-ADA6-AB4CDD5DA424}" dt="2025-05-15T15:15:46.706" v="915" actId="20577"/>
        <pc:sldMkLst>
          <pc:docMk/>
          <pc:sldMk cId="966177240" sldId="263"/>
        </pc:sldMkLst>
        <pc:spChg chg="del">
          <ac:chgData name="Garima Rathor" userId="307c56e8037f311c" providerId="LiveId" clId="{96FD8B75-5C81-427E-ADA6-AB4CDD5DA424}" dt="2025-05-15T15:07:21.197" v="822" actId="478"/>
          <ac:spMkLst>
            <pc:docMk/>
            <pc:sldMk cId="966177240" sldId="263"/>
            <ac:spMk id="2" creationId="{BA91F724-CAB6-92FA-019D-3C4C85873F4E}"/>
          </ac:spMkLst>
        </pc:spChg>
        <pc:spChg chg="del">
          <ac:chgData name="Garima Rathor" userId="307c56e8037f311c" providerId="LiveId" clId="{96FD8B75-5C81-427E-ADA6-AB4CDD5DA424}" dt="2025-05-15T15:07:21.197" v="822" actId="478"/>
          <ac:spMkLst>
            <pc:docMk/>
            <pc:sldMk cId="966177240" sldId="263"/>
            <ac:spMk id="3" creationId="{A11F8452-337B-6595-DCD7-D3522FAC89EF}"/>
          </ac:spMkLst>
        </pc:spChg>
        <pc:spChg chg="mod">
          <ac:chgData name="Garima Rathor" userId="307c56e8037f311c" providerId="LiveId" clId="{96FD8B75-5C81-427E-ADA6-AB4CDD5DA424}" dt="2025-05-15T15:11:09.483" v="823"/>
          <ac:spMkLst>
            <pc:docMk/>
            <pc:sldMk cId="966177240" sldId="263"/>
            <ac:spMk id="5" creationId="{A75712C7-1DF2-0D1A-2C03-9A30D4ABB439}"/>
          </ac:spMkLst>
        </pc:spChg>
        <pc:spChg chg="mod">
          <ac:chgData name="Garima Rathor" userId="307c56e8037f311c" providerId="LiveId" clId="{96FD8B75-5C81-427E-ADA6-AB4CDD5DA424}" dt="2025-05-15T15:11:09.483" v="823"/>
          <ac:spMkLst>
            <pc:docMk/>
            <pc:sldMk cId="966177240" sldId="263"/>
            <ac:spMk id="6" creationId="{99F24F69-1CAB-0CFE-D513-1C3E8D958FDB}"/>
          </ac:spMkLst>
        </pc:spChg>
        <pc:spChg chg="mod">
          <ac:chgData name="Garima Rathor" userId="307c56e8037f311c" providerId="LiveId" clId="{96FD8B75-5C81-427E-ADA6-AB4CDD5DA424}" dt="2025-05-15T15:11:09.483" v="823"/>
          <ac:spMkLst>
            <pc:docMk/>
            <pc:sldMk cId="966177240" sldId="263"/>
            <ac:spMk id="8" creationId="{8F681E13-D4DC-DCB9-48B4-788A799216E1}"/>
          </ac:spMkLst>
        </pc:spChg>
        <pc:spChg chg="mod">
          <ac:chgData name="Garima Rathor" userId="307c56e8037f311c" providerId="LiveId" clId="{96FD8B75-5C81-427E-ADA6-AB4CDD5DA424}" dt="2025-05-15T15:11:09.483" v="823"/>
          <ac:spMkLst>
            <pc:docMk/>
            <pc:sldMk cId="966177240" sldId="263"/>
            <ac:spMk id="9" creationId="{F0957922-3A38-9567-D21C-F682998E9D54}"/>
          </ac:spMkLst>
        </pc:spChg>
        <pc:spChg chg="mod">
          <ac:chgData name="Garima Rathor" userId="307c56e8037f311c" providerId="LiveId" clId="{96FD8B75-5C81-427E-ADA6-AB4CDD5DA424}" dt="2025-05-15T15:11:09.483" v="823"/>
          <ac:spMkLst>
            <pc:docMk/>
            <pc:sldMk cId="966177240" sldId="263"/>
            <ac:spMk id="11" creationId="{56EA59B8-EDBA-D6D5-397A-CFCBF0EED086}"/>
          </ac:spMkLst>
        </pc:spChg>
        <pc:spChg chg="mod">
          <ac:chgData name="Garima Rathor" userId="307c56e8037f311c" providerId="LiveId" clId="{96FD8B75-5C81-427E-ADA6-AB4CDD5DA424}" dt="2025-05-15T15:11:09.483" v="823"/>
          <ac:spMkLst>
            <pc:docMk/>
            <pc:sldMk cId="966177240" sldId="263"/>
            <ac:spMk id="14" creationId="{095281D4-C9FC-92DD-665A-62955CF1A12D}"/>
          </ac:spMkLst>
        </pc:spChg>
        <pc:spChg chg="mod">
          <ac:chgData name="Garima Rathor" userId="307c56e8037f311c" providerId="LiveId" clId="{96FD8B75-5C81-427E-ADA6-AB4CDD5DA424}" dt="2025-05-15T15:11:09.483" v="823"/>
          <ac:spMkLst>
            <pc:docMk/>
            <pc:sldMk cId="966177240" sldId="263"/>
            <ac:spMk id="21" creationId="{FC6C5FB1-3304-5BD3-94F2-54D18732C2FD}"/>
          </ac:spMkLst>
        </pc:spChg>
        <pc:spChg chg="mod">
          <ac:chgData name="Garima Rathor" userId="307c56e8037f311c" providerId="LiveId" clId="{96FD8B75-5C81-427E-ADA6-AB4CDD5DA424}" dt="2025-05-15T15:11:09.483" v="823"/>
          <ac:spMkLst>
            <pc:docMk/>
            <pc:sldMk cId="966177240" sldId="263"/>
            <ac:spMk id="26" creationId="{AE8377D3-E654-E4BB-87F6-7BD9B5F8185E}"/>
          </ac:spMkLst>
        </pc:spChg>
        <pc:spChg chg="mod">
          <ac:chgData name="Garima Rathor" userId="307c56e8037f311c" providerId="LiveId" clId="{96FD8B75-5C81-427E-ADA6-AB4CDD5DA424}" dt="2025-05-15T15:11:09.483" v="823"/>
          <ac:spMkLst>
            <pc:docMk/>
            <pc:sldMk cId="966177240" sldId="263"/>
            <ac:spMk id="29" creationId="{E82F2251-D805-E8C0-7BE5-BAEC8FCAACCC}"/>
          </ac:spMkLst>
        </pc:spChg>
        <pc:spChg chg="add mod">
          <ac:chgData name="Garima Rathor" userId="307c56e8037f311c" providerId="LiveId" clId="{96FD8B75-5C81-427E-ADA6-AB4CDD5DA424}" dt="2025-05-15T15:11:09.483" v="823"/>
          <ac:spMkLst>
            <pc:docMk/>
            <pc:sldMk cId="966177240" sldId="263"/>
            <ac:spMk id="30" creationId="{71CC8D47-8D99-F4C7-0405-78C403E4A2FD}"/>
          </ac:spMkLst>
        </pc:spChg>
        <pc:spChg chg="mod">
          <ac:chgData name="Garima Rathor" userId="307c56e8037f311c" providerId="LiveId" clId="{96FD8B75-5C81-427E-ADA6-AB4CDD5DA424}" dt="2025-05-15T15:13:54.131" v="860"/>
          <ac:spMkLst>
            <pc:docMk/>
            <pc:sldMk cId="966177240" sldId="263"/>
            <ac:spMk id="33" creationId="{AAF97F05-D08B-39C3-E8BE-6B006B2AB163}"/>
          </ac:spMkLst>
        </pc:spChg>
        <pc:spChg chg="mod">
          <ac:chgData name="Garima Rathor" userId="307c56e8037f311c" providerId="LiveId" clId="{96FD8B75-5C81-427E-ADA6-AB4CDD5DA424}" dt="2025-05-15T15:13:54.131" v="860"/>
          <ac:spMkLst>
            <pc:docMk/>
            <pc:sldMk cId="966177240" sldId="263"/>
            <ac:spMk id="34" creationId="{A1DEFE78-5F29-31A3-48B1-CC411177D103}"/>
          </ac:spMkLst>
        </pc:spChg>
        <pc:spChg chg="mod">
          <ac:chgData name="Garima Rathor" userId="307c56e8037f311c" providerId="LiveId" clId="{96FD8B75-5C81-427E-ADA6-AB4CDD5DA424}" dt="2025-05-15T15:13:54.131" v="860"/>
          <ac:spMkLst>
            <pc:docMk/>
            <pc:sldMk cId="966177240" sldId="263"/>
            <ac:spMk id="37" creationId="{6067A8C2-CDE4-08E3-5D63-8CB9AA7BCDDF}"/>
          </ac:spMkLst>
        </pc:spChg>
        <pc:spChg chg="mod">
          <ac:chgData name="Garima Rathor" userId="307c56e8037f311c" providerId="LiveId" clId="{96FD8B75-5C81-427E-ADA6-AB4CDD5DA424}" dt="2025-05-15T15:13:54.131" v="860"/>
          <ac:spMkLst>
            <pc:docMk/>
            <pc:sldMk cId="966177240" sldId="263"/>
            <ac:spMk id="41" creationId="{02956B94-620E-17C8-2D56-AC40D4536248}"/>
          </ac:spMkLst>
        </pc:spChg>
        <pc:spChg chg="mod">
          <ac:chgData name="Garima Rathor" userId="307c56e8037f311c" providerId="LiveId" clId="{96FD8B75-5C81-427E-ADA6-AB4CDD5DA424}" dt="2025-05-15T15:13:54.131" v="860"/>
          <ac:spMkLst>
            <pc:docMk/>
            <pc:sldMk cId="966177240" sldId="263"/>
            <ac:spMk id="43" creationId="{0373CF2C-1ED1-BAB2-D9B2-A5291414F355}"/>
          </ac:spMkLst>
        </pc:spChg>
        <pc:spChg chg="mod">
          <ac:chgData name="Garima Rathor" userId="307c56e8037f311c" providerId="LiveId" clId="{96FD8B75-5C81-427E-ADA6-AB4CDD5DA424}" dt="2025-05-15T15:13:54.131" v="860"/>
          <ac:spMkLst>
            <pc:docMk/>
            <pc:sldMk cId="966177240" sldId="263"/>
            <ac:spMk id="44" creationId="{D2CAD9F8-E0F9-327E-7AB2-B156B50567CB}"/>
          </ac:spMkLst>
        </pc:spChg>
        <pc:spChg chg="mod">
          <ac:chgData name="Garima Rathor" userId="307c56e8037f311c" providerId="LiveId" clId="{96FD8B75-5C81-427E-ADA6-AB4CDD5DA424}" dt="2025-05-15T15:13:54.131" v="860"/>
          <ac:spMkLst>
            <pc:docMk/>
            <pc:sldMk cId="966177240" sldId="263"/>
            <ac:spMk id="47" creationId="{1AA1D14A-D208-B2C4-BE29-A94BECCE417D}"/>
          </ac:spMkLst>
        </pc:spChg>
        <pc:spChg chg="add mod">
          <ac:chgData name="Garima Rathor" userId="307c56e8037f311c" providerId="LiveId" clId="{96FD8B75-5C81-427E-ADA6-AB4CDD5DA424}" dt="2025-05-15T15:14:18.551" v="862" actId="207"/>
          <ac:spMkLst>
            <pc:docMk/>
            <pc:sldMk cId="966177240" sldId="263"/>
            <ac:spMk id="48" creationId="{A46190FD-9A44-93CD-F654-13E1E57E4729}"/>
          </ac:spMkLst>
        </pc:spChg>
        <pc:spChg chg="mod">
          <ac:chgData name="Garima Rathor" userId="307c56e8037f311c" providerId="LiveId" clId="{96FD8B75-5C81-427E-ADA6-AB4CDD5DA424}" dt="2025-05-15T15:15:31.192" v="876" actId="207"/>
          <ac:spMkLst>
            <pc:docMk/>
            <pc:sldMk cId="966177240" sldId="263"/>
            <ac:spMk id="49" creationId="{717669BA-1376-FE9F-9BC1-CFEAA5655F3C}"/>
          </ac:spMkLst>
        </pc:spChg>
        <pc:spChg chg="add mod">
          <ac:chgData name="Garima Rathor" userId="307c56e8037f311c" providerId="LiveId" clId="{96FD8B75-5C81-427E-ADA6-AB4CDD5DA424}" dt="2025-05-15T15:14:18.551" v="862" actId="207"/>
          <ac:spMkLst>
            <pc:docMk/>
            <pc:sldMk cId="966177240" sldId="263"/>
            <ac:spMk id="50" creationId="{FC370FD5-2E01-F941-FCA0-7C7BB3F1EB8B}"/>
          </ac:spMkLst>
        </pc:spChg>
        <pc:spChg chg="add mod">
          <ac:chgData name="Garima Rathor" userId="307c56e8037f311c" providerId="LiveId" clId="{96FD8B75-5C81-427E-ADA6-AB4CDD5DA424}" dt="2025-05-15T15:15:31.192" v="876" actId="207"/>
          <ac:spMkLst>
            <pc:docMk/>
            <pc:sldMk cId="966177240" sldId="263"/>
            <ac:spMk id="51" creationId="{DAA64DBE-9392-F23A-995C-D58606758629}"/>
          </ac:spMkLst>
        </pc:spChg>
        <pc:spChg chg="add mod ord">
          <ac:chgData name="Garima Rathor" userId="307c56e8037f311c" providerId="LiveId" clId="{96FD8B75-5C81-427E-ADA6-AB4CDD5DA424}" dt="2025-05-15T15:15:23.106" v="875" actId="167"/>
          <ac:spMkLst>
            <pc:docMk/>
            <pc:sldMk cId="966177240" sldId="263"/>
            <ac:spMk id="52" creationId="{E301C6B4-597F-4902-C91A-D070BE20DB62}"/>
          </ac:spMkLst>
        </pc:spChg>
        <pc:spChg chg="add mod ord">
          <ac:chgData name="Garima Rathor" userId="307c56e8037f311c" providerId="LiveId" clId="{96FD8B75-5C81-427E-ADA6-AB4CDD5DA424}" dt="2025-05-15T15:15:23.106" v="875" actId="167"/>
          <ac:spMkLst>
            <pc:docMk/>
            <pc:sldMk cId="966177240" sldId="263"/>
            <ac:spMk id="53" creationId="{F54999BB-DF70-0488-E82F-6996AE3FEC6E}"/>
          </ac:spMkLst>
        </pc:spChg>
        <pc:spChg chg="add mod ord">
          <ac:chgData name="Garima Rathor" userId="307c56e8037f311c" providerId="LiveId" clId="{96FD8B75-5C81-427E-ADA6-AB4CDD5DA424}" dt="2025-05-15T15:15:23.106" v="875" actId="167"/>
          <ac:spMkLst>
            <pc:docMk/>
            <pc:sldMk cId="966177240" sldId="263"/>
            <ac:spMk id="54" creationId="{C3F38B38-49BA-14A7-E35E-F298DC5CCED6}"/>
          </ac:spMkLst>
        </pc:spChg>
        <pc:spChg chg="add mod ord">
          <ac:chgData name="Garima Rathor" userId="307c56e8037f311c" providerId="LiveId" clId="{96FD8B75-5C81-427E-ADA6-AB4CDD5DA424}" dt="2025-05-15T15:15:23.106" v="875" actId="167"/>
          <ac:spMkLst>
            <pc:docMk/>
            <pc:sldMk cId="966177240" sldId="263"/>
            <ac:spMk id="55" creationId="{5F6945FA-25A5-BAD9-6FD9-7F3E17F5090B}"/>
          </ac:spMkLst>
        </pc:spChg>
        <pc:grpChg chg="mod">
          <ac:chgData name="Garima Rathor" userId="307c56e8037f311c" providerId="LiveId" clId="{96FD8B75-5C81-427E-ADA6-AB4CDD5DA424}" dt="2025-05-15T15:13:59.522" v="861" actId="2711"/>
          <ac:grpSpMkLst>
            <pc:docMk/>
            <pc:sldMk cId="966177240" sldId="263"/>
            <ac:grpSpMk id="32" creationId="{5FD3948B-D1EE-4112-A257-12719764BA76}"/>
          </ac:grpSpMkLst>
        </pc:grpChg>
        <pc:grpChg chg="mod">
          <ac:chgData name="Garima Rathor" userId="307c56e8037f311c" providerId="LiveId" clId="{96FD8B75-5C81-427E-ADA6-AB4CDD5DA424}" dt="2025-05-15T15:13:59.522" v="861" actId="2711"/>
          <ac:grpSpMkLst>
            <pc:docMk/>
            <pc:sldMk cId="966177240" sldId="263"/>
            <ac:grpSpMk id="36" creationId="{133923E7-389A-5E68-6184-6AFFB9B7121E}"/>
          </ac:grpSpMkLst>
        </pc:grpChg>
        <pc:grpChg chg="mod">
          <ac:chgData name="Garima Rathor" userId="307c56e8037f311c" providerId="LiveId" clId="{96FD8B75-5C81-427E-ADA6-AB4CDD5DA424}" dt="2025-05-15T15:13:59.522" v="861" actId="2711"/>
          <ac:grpSpMkLst>
            <pc:docMk/>
            <pc:sldMk cId="966177240" sldId="263"/>
            <ac:grpSpMk id="39" creationId="{6803CDC7-2BB5-BB2F-50C8-61A3503B7118}"/>
          </ac:grpSpMkLst>
        </pc:grpChg>
        <pc:grpChg chg="mod">
          <ac:chgData name="Garima Rathor" userId="307c56e8037f311c" providerId="LiveId" clId="{96FD8B75-5C81-427E-ADA6-AB4CDD5DA424}" dt="2025-05-15T15:13:59.522" v="861" actId="2711"/>
          <ac:grpSpMkLst>
            <pc:docMk/>
            <pc:sldMk cId="966177240" sldId="263"/>
            <ac:grpSpMk id="42" creationId="{A7CAD7A8-047D-1A91-1C0B-E128B71DE9B7}"/>
          </ac:grpSpMkLst>
        </pc:grpChg>
        <pc:grpChg chg="mod">
          <ac:chgData name="Garima Rathor" userId="307c56e8037f311c" providerId="LiveId" clId="{96FD8B75-5C81-427E-ADA6-AB4CDD5DA424}" dt="2025-05-15T15:13:59.522" v="861" actId="2711"/>
          <ac:grpSpMkLst>
            <pc:docMk/>
            <pc:sldMk cId="966177240" sldId="263"/>
            <ac:grpSpMk id="45" creationId="{F4DA4371-205B-EC10-FA7A-080BB7E1711B}"/>
          </ac:grpSpMkLst>
        </pc:grpChg>
      </pc:sldChg>
      <pc:sldChg chg="addSp delSp modSp new mod modAnim">
        <pc:chgData name="Garima Rathor" userId="307c56e8037f311c" providerId="LiveId" clId="{96FD8B75-5C81-427E-ADA6-AB4CDD5DA424}" dt="2025-05-15T15:13:27.228" v="859" actId="571"/>
        <pc:sldMkLst>
          <pc:docMk/>
          <pc:sldMk cId="1229165413" sldId="264"/>
        </pc:sldMkLst>
        <pc:spChg chg="del">
          <ac:chgData name="Garima Rathor" userId="307c56e8037f311c" providerId="LiveId" clId="{96FD8B75-5C81-427E-ADA6-AB4CDD5DA424}" dt="2025-05-15T15:12:21.946" v="825" actId="478"/>
          <ac:spMkLst>
            <pc:docMk/>
            <pc:sldMk cId="1229165413" sldId="264"/>
            <ac:spMk id="2" creationId="{812FD5C8-4D7A-18D7-8F66-76C1D83D0671}"/>
          </ac:spMkLst>
        </pc:spChg>
        <pc:spChg chg="del">
          <ac:chgData name="Garima Rathor" userId="307c56e8037f311c" providerId="LiveId" clId="{96FD8B75-5C81-427E-ADA6-AB4CDD5DA424}" dt="2025-05-15T15:12:21.946" v="825" actId="478"/>
          <ac:spMkLst>
            <pc:docMk/>
            <pc:sldMk cId="1229165413" sldId="264"/>
            <ac:spMk id="3" creationId="{43833A32-5364-6D64-17EA-44F540F0B698}"/>
          </ac:spMkLst>
        </pc:spChg>
        <pc:spChg chg="mod">
          <ac:chgData name="Garima Rathor" userId="307c56e8037f311c" providerId="LiveId" clId="{96FD8B75-5C81-427E-ADA6-AB4CDD5DA424}" dt="2025-05-15T15:12:35.014" v="829" actId="2711"/>
          <ac:spMkLst>
            <pc:docMk/>
            <pc:sldMk cId="1229165413" sldId="264"/>
            <ac:spMk id="5" creationId="{99067E4A-B11E-AE43-1D7A-6C0816315AD2}"/>
          </ac:spMkLst>
        </pc:spChg>
        <pc:spChg chg="mod">
          <ac:chgData name="Garima Rathor" userId="307c56e8037f311c" providerId="LiveId" clId="{96FD8B75-5C81-427E-ADA6-AB4CDD5DA424}" dt="2025-05-15T15:12:35.014" v="829" actId="2711"/>
          <ac:spMkLst>
            <pc:docMk/>
            <pc:sldMk cId="1229165413" sldId="264"/>
            <ac:spMk id="6" creationId="{9B242F94-5234-A235-029A-1F8E233BD166}"/>
          </ac:spMkLst>
        </pc:spChg>
        <pc:spChg chg="mod">
          <ac:chgData name="Garima Rathor" userId="307c56e8037f311c" providerId="LiveId" clId="{96FD8B75-5C81-427E-ADA6-AB4CDD5DA424}" dt="2025-05-15T15:12:26.983" v="827" actId="207"/>
          <ac:spMkLst>
            <pc:docMk/>
            <pc:sldMk cId="1229165413" sldId="264"/>
            <ac:spMk id="10" creationId="{79185848-FB6C-86B4-0547-88672FA81596}"/>
          </ac:spMkLst>
        </pc:spChg>
        <pc:spChg chg="mod">
          <ac:chgData name="Garima Rathor" userId="307c56e8037f311c" providerId="LiveId" clId="{96FD8B75-5C81-427E-ADA6-AB4CDD5DA424}" dt="2025-05-15T15:12:26.983" v="827" actId="207"/>
          <ac:spMkLst>
            <pc:docMk/>
            <pc:sldMk cId="1229165413" sldId="264"/>
            <ac:spMk id="11" creationId="{D7186E72-C514-8DAF-8C07-5CB3DA11E1C9}"/>
          </ac:spMkLst>
        </pc:spChg>
        <pc:spChg chg="mod">
          <ac:chgData name="Garima Rathor" userId="307c56e8037f311c" providerId="LiveId" clId="{96FD8B75-5C81-427E-ADA6-AB4CDD5DA424}" dt="2025-05-15T15:12:26.983" v="827" actId="207"/>
          <ac:spMkLst>
            <pc:docMk/>
            <pc:sldMk cId="1229165413" sldId="264"/>
            <ac:spMk id="14" creationId="{0C0EA598-04A2-44D7-0260-1C38D811320D}"/>
          </ac:spMkLst>
        </pc:spChg>
        <pc:spChg chg="mod">
          <ac:chgData name="Garima Rathor" userId="307c56e8037f311c" providerId="LiveId" clId="{96FD8B75-5C81-427E-ADA6-AB4CDD5DA424}" dt="2025-05-15T15:12:26.983" v="827" actId="207"/>
          <ac:spMkLst>
            <pc:docMk/>
            <pc:sldMk cId="1229165413" sldId="264"/>
            <ac:spMk id="15" creationId="{26AA2C55-784C-EE06-C73F-98B7510CA5C6}"/>
          </ac:spMkLst>
        </pc:spChg>
        <pc:spChg chg="mod">
          <ac:chgData name="Garima Rathor" userId="307c56e8037f311c" providerId="LiveId" clId="{96FD8B75-5C81-427E-ADA6-AB4CDD5DA424}" dt="2025-05-15T15:12:26.983" v="827" actId="207"/>
          <ac:spMkLst>
            <pc:docMk/>
            <pc:sldMk cId="1229165413" sldId="264"/>
            <ac:spMk id="16" creationId="{43003E28-53A0-0A58-7602-4C78EC62A266}"/>
          </ac:spMkLst>
        </pc:spChg>
        <pc:spChg chg="mod">
          <ac:chgData name="Garima Rathor" userId="307c56e8037f311c" providerId="LiveId" clId="{96FD8B75-5C81-427E-ADA6-AB4CDD5DA424}" dt="2025-05-15T15:12:26.983" v="827" actId="207"/>
          <ac:spMkLst>
            <pc:docMk/>
            <pc:sldMk cId="1229165413" sldId="264"/>
            <ac:spMk id="19" creationId="{AB5E04B9-6427-02EC-1574-5432CF729CFB}"/>
          </ac:spMkLst>
        </pc:spChg>
        <pc:spChg chg="mod">
          <ac:chgData name="Garima Rathor" userId="307c56e8037f311c" providerId="LiveId" clId="{96FD8B75-5C81-427E-ADA6-AB4CDD5DA424}" dt="2025-05-15T15:12:26.983" v="827" actId="207"/>
          <ac:spMkLst>
            <pc:docMk/>
            <pc:sldMk cId="1229165413" sldId="264"/>
            <ac:spMk id="22" creationId="{972FF83C-6FFC-A063-2752-A90CD6606CF0}"/>
          </ac:spMkLst>
        </pc:spChg>
        <pc:spChg chg="mod">
          <ac:chgData name="Garima Rathor" userId="307c56e8037f311c" providerId="LiveId" clId="{96FD8B75-5C81-427E-ADA6-AB4CDD5DA424}" dt="2025-05-15T15:12:26.983" v="827" actId="207"/>
          <ac:spMkLst>
            <pc:docMk/>
            <pc:sldMk cId="1229165413" sldId="264"/>
            <ac:spMk id="24" creationId="{9E7004A2-47EB-AE15-72BA-231393587DDC}"/>
          </ac:spMkLst>
        </pc:spChg>
        <pc:spChg chg="mod">
          <ac:chgData name="Garima Rathor" userId="307c56e8037f311c" providerId="LiveId" clId="{96FD8B75-5C81-427E-ADA6-AB4CDD5DA424}" dt="2025-05-15T15:12:26.983" v="827" actId="207"/>
          <ac:spMkLst>
            <pc:docMk/>
            <pc:sldMk cId="1229165413" sldId="264"/>
            <ac:spMk id="26" creationId="{96203B22-5F68-0C5F-5FEF-717A740D9896}"/>
          </ac:spMkLst>
        </pc:spChg>
        <pc:spChg chg="add mod">
          <ac:chgData name="Garima Rathor" userId="307c56e8037f311c" providerId="LiveId" clId="{96FD8B75-5C81-427E-ADA6-AB4CDD5DA424}" dt="2025-05-15T15:13:07.621" v="857" actId="20577"/>
          <ac:spMkLst>
            <pc:docMk/>
            <pc:sldMk cId="1229165413" sldId="264"/>
            <ac:spMk id="28" creationId="{738591FB-0D3E-18F0-AF8E-57DA12A6A199}"/>
          </ac:spMkLst>
        </pc:spChg>
        <pc:spChg chg="add mod">
          <ac:chgData name="Garima Rathor" userId="307c56e8037f311c" providerId="LiveId" clId="{96FD8B75-5C81-427E-ADA6-AB4CDD5DA424}" dt="2025-05-15T15:13:19.830" v="858" actId="571"/>
          <ac:spMkLst>
            <pc:docMk/>
            <pc:sldMk cId="1229165413" sldId="264"/>
            <ac:spMk id="29" creationId="{544C5DF4-032A-2A12-1034-15520C2355AA}"/>
          </ac:spMkLst>
        </pc:spChg>
        <pc:spChg chg="add mod">
          <ac:chgData name="Garima Rathor" userId="307c56e8037f311c" providerId="LiveId" clId="{96FD8B75-5C81-427E-ADA6-AB4CDD5DA424}" dt="2025-05-15T15:13:27.228" v="859" actId="571"/>
          <ac:spMkLst>
            <pc:docMk/>
            <pc:sldMk cId="1229165413" sldId="264"/>
            <ac:spMk id="30" creationId="{CC73EEDA-3B51-8BE0-B577-3620CBC8DD6F}"/>
          </ac:spMkLst>
        </pc:spChg>
        <pc:spChg chg="add mod">
          <ac:chgData name="Garima Rathor" userId="307c56e8037f311c" providerId="LiveId" clId="{96FD8B75-5C81-427E-ADA6-AB4CDD5DA424}" dt="2025-05-15T15:13:27.228" v="859" actId="571"/>
          <ac:spMkLst>
            <pc:docMk/>
            <pc:sldMk cId="1229165413" sldId="264"/>
            <ac:spMk id="31" creationId="{A9647293-2A3C-2B4F-A575-0E95701E63CC}"/>
          </ac:spMkLst>
        </pc:spChg>
        <pc:grpChg chg="mod">
          <ac:chgData name="Garima Rathor" userId="307c56e8037f311c" providerId="LiveId" clId="{96FD8B75-5C81-427E-ADA6-AB4CDD5DA424}" dt="2025-05-15T15:12:32.264" v="828" actId="207"/>
          <ac:grpSpMkLst>
            <pc:docMk/>
            <pc:sldMk cId="1229165413" sldId="264"/>
            <ac:grpSpMk id="4" creationId="{CF5C1FF7-6024-5F46-1EF8-E45948AD5C06}"/>
          </ac:grpSpMkLst>
        </pc:grpChg>
        <pc:cxnChg chg="mod">
          <ac:chgData name="Garima Rathor" userId="307c56e8037f311c" providerId="LiveId" clId="{96FD8B75-5C81-427E-ADA6-AB4CDD5DA424}" dt="2025-05-15T15:12:32.264" v="828" actId="207"/>
          <ac:cxnSpMkLst>
            <pc:docMk/>
            <pc:sldMk cId="1229165413" sldId="264"/>
            <ac:cxnSpMk id="7" creationId="{88DCC64D-68BC-344C-D45B-CF30A5466B1B}"/>
          </ac:cxnSpMkLst>
        </pc:cxnChg>
      </pc:sldChg>
      <pc:sldChg chg="modSp add mod">
        <pc:chgData name="Garima Rathor" userId="307c56e8037f311c" providerId="LiveId" clId="{96FD8B75-5C81-427E-ADA6-AB4CDD5DA424}" dt="2025-05-15T15:16:09.498" v="987" actId="20577"/>
        <pc:sldMkLst>
          <pc:docMk/>
          <pc:sldMk cId="3471866611" sldId="265"/>
        </pc:sldMkLst>
        <pc:spChg chg="mod">
          <ac:chgData name="Garima Rathor" userId="307c56e8037f311c" providerId="LiveId" clId="{96FD8B75-5C81-427E-ADA6-AB4CDD5DA424}" dt="2025-05-15T15:16:09.498" v="987" actId="20577"/>
          <ac:spMkLst>
            <pc:docMk/>
            <pc:sldMk cId="3471866611" sldId="265"/>
            <ac:spMk id="4" creationId="{226755ED-465D-3951-4171-EFC32A60C1BD}"/>
          </ac:spMkLst>
        </pc:spChg>
      </pc:sldChg>
      <pc:sldChg chg="addSp delSp modSp new mod modAnim">
        <pc:chgData name="Garima Rathor" userId="307c56e8037f311c" providerId="LiveId" clId="{96FD8B75-5C81-427E-ADA6-AB4CDD5DA424}" dt="2025-05-15T15:30:16.624" v="1069" actId="1076"/>
        <pc:sldMkLst>
          <pc:docMk/>
          <pc:sldMk cId="4142447071" sldId="266"/>
        </pc:sldMkLst>
        <pc:spChg chg="del">
          <ac:chgData name="Garima Rathor" userId="307c56e8037f311c" providerId="LiveId" clId="{96FD8B75-5C81-427E-ADA6-AB4CDD5DA424}" dt="2025-05-15T15:28:03.299" v="989" actId="478"/>
          <ac:spMkLst>
            <pc:docMk/>
            <pc:sldMk cId="4142447071" sldId="266"/>
            <ac:spMk id="2" creationId="{D97D76EB-3F3F-F487-7B45-B45E94C23166}"/>
          </ac:spMkLst>
        </pc:spChg>
        <pc:spChg chg="del">
          <ac:chgData name="Garima Rathor" userId="307c56e8037f311c" providerId="LiveId" clId="{96FD8B75-5C81-427E-ADA6-AB4CDD5DA424}" dt="2025-05-15T15:28:03.299" v="989" actId="478"/>
          <ac:spMkLst>
            <pc:docMk/>
            <pc:sldMk cId="4142447071" sldId="266"/>
            <ac:spMk id="3" creationId="{40710451-D05D-5B07-7B2A-A4E383682BD4}"/>
          </ac:spMkLst>
        </pc:spChg>
        <pc:spChg chg="add mod">
          <ac:chgData name="Garima Rathor" userId="307c56e8037f311c" providerId="LiveId" clId="{96FD8B75-5C81-427E-ADA6-AB4CDD5DA424}" dt="2025-05-15T15:30:16.624" v="1069" actId="1076"/>
          <ac:spMkLst>
            <pc:docMk/>
            <pc:sldMk cId="4142447071" sldId="266"/>
            <ac:spMk id="5" creationId="{DEA5F325-C0D2-FA84-5E24-630E13591C95}"/>
          </ac:spMkLst>
        </pc:spChg>
        <pc:spChg chg="mod">
          <ac:chgData name="Garima Rathor" userId="307c56e8037f311c" providerId="LiveId" clId="{96FD8B75-5C81-427E-ADA6-AB4CDD5DA424}" dt="2025-05-15T15:30:16.624" v="1069" actId="1076"/>
          <ac:spMkLst>
            <pc:docMk/>
            <pc:sldMk cId="4142447071" sldId="266"/>
            <ac:spMk id="6" creationId="{B332F51B-D3A0-B29E-0617-D15C22B75F11}"/>
          </ac:spMkLst>
        </pc:spChg>
        <pc:spChg chg="mod">
          <ac:chgData name="Garima Rathor" userId="307c56e8037f311c" providerId="LiveId" clId="{96FD8B75-5C81-427E-ADA6-AB4CDD5DA424}" dt="2025-05-15T15:30:16.624" v="1069" actId="1076"/>
          <ac:spMkLst>
            <pc:docMk/>
            <pc:sldMk cId="4142447071" sldId="266"/>
            <ac:spMk id="7" creationId="{897A424D-180B-F095-02C3-20AF1036E7A6}"/>
          </ac:spMkLst>
        </pc:spChg>
        <pc:spChg chg="mod">
          <ac:chgData name="Garima Rathor" userId="307c56e8037f311c" providerId="LiveId" clId="{96FD8B75-5C81-427E-ADA6-AB4CDD5DA424}" dt="2025-05-15T15:30:16.624" v="1069" actId="1076"/>
          <ac:spMkLst>
            <pc:docMk/>
            <pc:sldMk cId="4142447071" sldId="266"/>
            <ac:spMk id="8" creationId="{619CBECB-A651-C851-6542-A3476DE912CC}"/>
          </ac:spMkLst>
        </pc:spChg>
        <pc:spChg chg="mod">
          <ac:chgData name="Garima Rathor" userId="307c56e8037f311c" providerId="LiveId" clId="{96FD8B75-5C81-427E-ADA6-AB4CDD5DA424}" dt="2025-05-15T15:30:16.624" v="1069" actId="1076"/>
          <ac:spMkLst>
            <pc:docMk/>
            <pc:sldMk cId="4142447071" sldId="266"/>
            <ac:spMk id="9" creationId="{0D3F21A9-6CA8-945C-142C-E8F02DBE921E}"/>
          </ac:spMkLst>
        </pc:spChg>
        <pc:spChg chg="mod">
          <ac:chgData name="Garima Rathor" userId="307c56e8037f311c" providerId="LiveId" clId="{96FD8B75-5C81-427E-ADA6-AB4CDD5DA424}" dt="2025-05-15T15:30:16.624" v="1069" actId="1076"/>
          <ac:spMkLst>
            <pc:docMk/>
            <pc:sldMk cId="4142447071" sldId="266"/>
            <ac:spMk id="10" creationId="{AEB952A5-D326-0BAC-C94E-518CB37E5EED}"/>
          </ac:spMkLst>
        </pc:spChg>
        <pc:spChg chg="add mod">
          <ac:chgData name="Garima Rathor" userId="307c56e8037f311c" providerId="LiveId" clId="{96FD8B75-5C81-427E-ADA6-AB4CDD5DA424}" dt="2025-05-15T15:30:16.624" v="1069" actId="1076"/>
          <ac:spMkLst>
            <pc:docMk/>
            <pc:sldMk cId="4142447071" sldId="266"/>
            <ac:spMk id="11" creationId="{9883FFAF-F0B7-F46F-21FF-8D4F0424AD3F}"/>
          </ac:spMkLst>
        </pc:spChg>
        <pc:spChg chg="mod">
          <ac:chgData name="Garima Rathor" userId="307c56e8037f311c" providerId="LiveId" clId="{96FD8B75-5C81-427E-ADA6-AB4CDD5DA424}" dt="2025-05-15T15:30:16.624" v="1069" actId="1076"/>
          <ac:spMkLst>
            <pc:docMk/>
            <pc:sldMk cId="4142447071" sldId="266"/>
            <ac:spMk id="12" creationId="{812C8FA0-A912-47B9-5F81-89F8727E1029}"/>
          </ac:spMkLst>
        </pc:spChg>
        <pc:spChg chg="mod">
          <ac:chgData name="Garima Rathor" userId="307c56e8037f311c" providerId="LiveId" clId="{96FD8B75-5C81-427E-ADA6-AB4CDD5DA424}" dt="2025-05-15T15:30:16.624" v="1069" actId="1076"/>
          <ac:spMkLst>
            <pc:docMk/>
            <pc:sldMk cId="4142447071" sldId="266"/>
            <ac:spMk id="13" creationId="{2A3D98EA-265B-69B5-A2DA-E596580F29F6}"/>
          </ac:spMkLst>
        </pc:spChg>
        <pc:spChg chg="add mod">
          <ac:chgData name="Garima Rathor" userId="307c56e8037f311c" providerId="LiveId" clId="{96FD8B75-5C81-427E-ADA6-AB4CDD5DA424}" dt="2025-05-15T15:28:04.244" v="990"/>
          <ac:spMkLst>
            <pc:docMk/>
            <pc:sldMk cId="4142447071" sldId="266"/>
            <ac:spMk id="14" creationId="{68E303C7-A419-ED76-9B85-82818B35F391}"/>
          </ac:spMkLst>
        </pc:spChg>
        <pc:spChg chg="add mod">
          <ac:chgData name="Garima Rathor" userId="307c56e8037f311c" providerId="LiveId" clId="{96FD8B75-5C81-427E-ADA6-AB4CDD5DA424}" dt="2025-05-15T15:30:16.624" v="1069" actId="1076"/>
          <ac:spMkLst>
            <pc:docMk/>
            <pc:sldMk cId="4142447071" sldId="266"/>
            <ac:spMk id="15" creationId="{8D2A4B69-4AE8-E0E9-B421-E20A6E7FF1B0}"/>
          </ac:spMkLst>
        </pc:spChg>
        <pc:spChg chg="mod">
          <ac:chgData name="Garima Rathor" userId="307c56e8037f311c" providerId="LiveId" clId="{96FD8B75-5C81-427E-ADA6-AB4CDD5DA424}" dt="2025-05-15T15:28:04.244" v="990"/>
          <ac:spMkLst>
            <pc:docMk/>
            <pc:sldMk cId="4142447071" sldId="266"/>
            <ac:spMk id="19" creationId="{36EBE55E-12DB-0B82-DB07-DED1285076A9}"/>
          </ac:spMkLst>
        </pc:spChg>
        <pc:spChg chg="mod">
          <ac:chgData name="Garima Rathor" userId="307c56e8037f311c" providerId="LiveId" clId="{96FD8B75-5C81-427E-ADA6-AB4CDD5DA424}" dt="2025-05-15T15:28:04.244" v="990"/>
          <ac:spMkLst>
            <pc:docMk/>
            <pc:sldMk cId="4142447071" sldId="266"/>
            <ac:spMk id="27" creationId="{60531D75-0079-A6BB-0078-15FCEA74B8D9}"/>
          </ac:spMkLst>
        </pc:spChg>
        <pc:spChg chg="mod">
          <ac:chgData name="Garima Rathor" userId="307c56e8037f311c" providerId="LiveId" clId="{96FD8B75-5C81-427E-ADA6-AB4CDD5DA424}" dt="2025-05-15T15:28:04.244" v="990"/>
          <ac:spMkLst>
            <pc:docMk/>
            <pc:sldMk cId="4142447071" sldId="266"/>
            <ac:spMk id="31" creationId="{E81FACCD-E1A1-D1CB-5986-D46049A9BAEA}"/>
          </ac:spMkLst>
        </pc:spChg>
        <pc:spChg chg="mod">
          <ac:chgData name="Garima Rathor" userId="307c56e8037f311c" providerId="LiveId" clId="{96FD8B75-5C81-427E-ADA6-AB4CDD5DA424}" dt="2025-05-15T15:28:04.244" v="990"/>
          <ac:spMkLst>
            <pc:docMk/>
            <pc:sldMk cId="4142447071" sldId="266"/>
            <ac:spMk id="34" creationId="{7A31CAEB-1D4F-7FFD-F31B-8FED254D8629}"/>
          </ac:spMkLst>
        </pc:spChg>
        <pc:spChg chg="mod">
          <ac:chgData name="Garima Rathor" userId="307c56e8037f311c" providerId="LiveId" clId="{96FD8B75-5C81-427E-ADA6-AB4CDD5DA424}" dt="2025-05-15T15:28:04.244" v="990"/>
          <ac:spMkLst>
            <pc:docMk/>
            <pc:sldMk cId="4142447071" sldId="266"/>
            <ac:spMk id="38" creationId="{395896CE-678C-C0E0-8E34-FF987184C86E}"/>
          </ac:spMkLst>
        </pc:spChg>
        <pc:spChg chg="mod">
          <ac:chgData name="Garima Rathor" userId="307c56e8037f311c" providerId="LiveId" clId="{96FD8B75-5C81-427E-ADA6-AB4CDD5DA424}" dt="2025-05-15T15:28:04.244" v="990"/>
          <ac:spMkLst>
            <pc:docMk/>
            <pc:sldMk cId="4142447071" sldId="266"/>
            <ac:spMk id="39" creationId="{6129A60F-44C0-A1DB-D1FE-FFC5D65D27CA}"/>
          </ac:spMkLst>
        </pc:spChg>
        <pc:spChg chg="mod">
          <ac:chgData name="Garima Rathor" userId="307c56e8037f311c" providerId="LiveId" clId="{96FD8B75-5C81-427E-ADA6-AB4CDD5DA424}" dt="2025-05-15T15:28:26.292" v="1020" actId="113"/>
          <ac:spMkLst>
            <pc:docMk/>
            <pc:sldMk cId="4142447071" sldId="266"/>
            <ac:spMk id="43" creationId="{BFCAC286-4BEC-81EC-5794-1B67BB992D5F}"/>
          </ac:spMkLst>
        </pc:spChg>
        <pc:spChg chg="add mod">
          <ac:chgData name="Garima Rathor" userId="307c56e8037f311c" providerId="LiveId" clId="{96FD8B75-5C81-427E-ADA6-AB4CDD5DA424}" dt="2025-05-15T15:28:49.250" v="1039"/>
          <ac:spMkLst>
            <pc:docMk/>
            <pc:sldMk cId="4142447071" sldId="266"/>
            <ac:spMk id="47" creationId="{A52A60FB-1C7A-9771-424A-4F389FA4F3C5}"/>
          </ac:spMkLst>
        </pc:spChg>
        <pc:spChg chg="add mod">
          <ac:chgData name="Garima Rathor" userId="307c56e8037f311c" providerId="LiveId" clId="{96FD8B75-5C81-427E-ADA6-AB4CDD5DA424}" dt="2025-05-15T15:28:49.250" v="1039"/>
          <ac:spMkLst>
            <pc:docMk/>
            <pc:sldMk cId="4142447071" sldId="266"/>
            <ac:spMk id="50" creationId="{46A698EA-6EAD-2382-22A7-162FE237446D}"/>
          </ac:spMkLst>
        </pc:spChg>
        <pc:spChg chg="add mod">
          <ac:chgData name="Garima Rathor" userId="307c56e8037f311c" providerId="LiveId" clId="{96FD8B75-5C81-427E-ADA6-AB4CDD5DA424}" dt="2025-05-15T15:28:49.250" v="1039"/>
          <ac:spMkLst>
            <pc:docMk/>
            <pc:sldMk cId="4142447071" sldId="266"/>
            <ac:spMk id="54" creationId="{9C124698-68B9-13A0-1361-5DDEA0EF4B88}"/>
          </ac:spMkLst>
        </pc:spChg>
        <pc:spChg chg="add mod">
          <ac:chgData name="Garima Rathor" userId="307c56e8037f311c" providerId="LiveId" clId="{96FD8B75-5C81-427E-ADA6-AB4CDD5DA424}" dt="2025-05-15T15:28:49.250" v="1039"/>
          <ac:spMkLst>
            <pc:docMk/>
            <pc:sldMk cId="4142447071" sldId="266"/>
            <ac:spMk id="55" creationId="{428B8F48-5BE9-552B-A5F9-D9EA6EA58671}"/>
          </ac:spMkLst>
        </pc:spChg>
        <pc:spChg chg="mod">
          <ac:chgData name="Garima Rathor" userId="307c56e8037f311c" providerId="LiveId" clId="{96FD8B75-5C81-427E-ADA6-AB4CDD5DA424}" dt="2025-05-15T15:28:49.250" v="1039"/>
          <ac:spMkLst>
            <pc:docMk/>
            <pc:sldMk cId="4142447071" sldId="266"/>
            <ac:spMk id="59" creationId="{F5126518-2454-4AAE-DBE0-42B987D7EE64}"/>
          </ac:spMkLst>
        </pc:spChg>
        <pc:spChg chg="mod">
          <ac:chgData name="Garima Rathor" userId="307c56e8037f311c" providerId="LiveId" clId="{96FD8B75-5C81-427E-ADA6-AB4CDD5DA424}" dt="2025-05-15T15:28:49.250" v="1039"/>
          <ac:spMkLst>
            <pc:docMk/>
            <pc:sldMk cId="4142447071" sldId="266"/>
            <ac:spMk id="68" creationId="{F838E248-4A11-C61C-52DE-D36CD50B8C6B}"/>
          </ac:spMkLst>
        </pc:spChg>
        <pc:spChg chg="mod">
          <ac:chgData name="Garima Rathor" userId="307c56e8037f311c" providerId="LiveId" clId="{96FD8B75-5C81-427E-ADA6-AB4CDD5DA424}" dt="2025-05-15T15:28:49.250" v="1039"/>
          <ac:spMkLst>
            <pc:docMk/>
            <pc:sldMk cId="4142447071" sldId="266"/>
            <ac:spMk id="73" creationId="{C24C00E2-6D32-891F-E4B5-8DE2EDCC0B08}"/>
          </ac:spMkLst>
        </pc:spChg>
        <pc:spChg chg="mod">
          <ac:chgData name="Garima Rathor" userId="307c56e8037f311c" providerId="LiveId" clId="{96FD8B75-5C81-427E-ADA6-AB4CDD5DA424}" dt="2025-05-15T15:28:49.250" v="1039"/>
          <ac:spMkLst>
            <pc:docMk/>
            <pc:sldMk cId="4142447071" sldId="266"/>
            <ac:spMk id="75" creationId="{7CE7D48B-6D36-9F2A-1777-0247B06E9202}"/>
          </ac:spMkLst>
        </pc:spChg>
        <pc:spChg chg="mod">
          <ac:chgData name="Garima Rathor" userId="307c56e8037f311c" providerId="LiveId" clId="{96FD8B75-5C81-427E-ADA6-AB4CDD5DA424}" dt="2025-05-15T15:28:49.250" v="1039"/>
          <ac:spMkLst>
            <pc:docMk/>
            <pc:sldMk cId="4142447071" sldId="266"/>
            <ac:spMk id="81" creationId="{73916057-A1B5-EBF2-16FB-B40165853C0D}"/>
          </ac:spMkLst>
        </pc:spChg>
        <pc:spChg chg="mod">
          <ac:chgData name="Garima Rathor" userId="307c56e8037f311c" providerId="LiveId" clId="{96FD8B75-5C81-427E-ADA6-AB4CDD5DA424}" dt="2025-05-15T15:28:49.250" v="1039"/>
          <ac:spMkLst>
            <pc:docMk/>
            <pc:sldMk cId="4142447071" sldId="266"/>
            <ac:spMk id="82" creationId="{C1C135DA-7FD3-18F5-4D9B-E337698E35BF}"/>
          </ac:spMkLst>
        </pc:spChg>
        <pc:spChg chg="mod">
          <ac:chgData name="Garima Rathor" userId="307c56e8037f311c" providerId="LiveId" clId="{96FD8B75-5C81-427E-ADA6-AB4CDD5DA424}" dt="2025-05-15T15:28:50.103" v="1040"/>
          <ac:spMkLst>
            <pc:docMk/>
            <pc:sldMk cId="4142447071" sldId="266"/>
            <ac:spMk id="83" creationId="{A4216D12-5CFF-D818-3DFC-46B7DA1EE69E}"/>
          </ac:spMkLst>
        </pc:spChg>
        <pc:picChg chg="add del">
          <ac:chgData name="Garima Rathor" userId="307c56e8037f311c" providerId="LiveId" clId="{96FD8B75-5C81-427E-ADA6-AB4CDD5DA424}" dt="2025-05-15T15:29:17.975" v="1048" actId="22"/>
          <ac:picMkLst>
            <pc:docMk/>
            <pc:sldMk cId="4142447071" sldId="266"/>
            <ac:picMk id="85" creationId="{38D1E61A-622A-C3A5-D15A-D079CD411ABE}"/>
          </ac:picMkLst>
        </pc:picChg>
      </pc:sldChg>
      <pc:sldChg chg="modSp add mod">
        <pc:chgData name="Garima Rathor" userId="307c56e8037f311c" providerId="LiveId" clId="{96FD8B75-5C81-427E-ADA6-AB4CDD5DA424}" dt="2025-05-15T15:30:44.744" v="1110" actId="20577"/>
        <pc:sldMkLst>
          <pc:docMk/>
          <pc:sldMk cId="2927656376" sldId="267"/>
        </pc:sldMkLst>
        <pc:spChg chg="mod">
          <ac:chgData name="Garima Rathor" userId="307c56e8037f311c" providerId="LiveId" clId="{96FD8B75-5C81-427E-ADA6-AB4CDD5DA424}" dt="2025-05-15T15:30:44.744" v="1110" actId="20577"/>
          <ac:spMkLst>
            <pc:docMk/>
            <pc:sldMk cId="2927656376" sldId="267"/>
            <ac:spMk id="4" creationId="{175294AD-1EDF-57FB-FD17-1BE16B515625}"/>
          </ac:spMkLst>
        </pc:spChg>
      </pc:sldChg>
      <pc:sldChg chg="addSp delSp modSp new mod modAnim">
        <pc:chgData name="Garima Rathor" userId="307c56e8037f311c" providerId="LiveId" clId="{96FD8B75-5C81-427E-ADA6-AB4CDD5DA424}" dt="2025-05-15T15:33:39.901" v="1148" actId="14100"/>
        <pc:sldMkLst>
          <pc:docMk/>
          <pc:sldMk cId="1610669116" sldId="268"/>
        </pc:sldMkLst>
        <pc:spChg chg="del">
          <ac:chgData name="Garima Rathor" userId="307c56e8037f311c" providerId="LiveId" clId="{96FD8B75-5C81-427E-ADA6-AB4CDD5DA424}" dt="2025-05-15T15:30:52.324" v="1112" actId="478"/>
          <ac:spMkLst>
            <pc:docMk/>
            <pc:sldMk cId="1610669116" sldId="268"/>
            <ac:spMk id="2" creationId="{0FAF743E-E9D8-44C7-180F-3620A0DF3F24}"/>
          </ac:spMkLst>
        </pc:spChg>
        <pc:spChg chg="del">
          <ac:chgData name="Garima Rathor" userId="307c56e8037f311c" providerId="LiveId" clId="{96FD8B75-5C81-427E-ADA6-AB4CDD5DA424}" dt="2025-05-15T15:30:52.324" v="1112" actId="478"/>
          <ac:spMkLst>
            <pc:docMk/>
            <pc:sldMk cId="1610669116" sldId="268"/>
            <ac:spMk id="3" creationId="{8EBC66E2-28E7-22FA-186B-F4BEADE8910A}"/>
          </ac:spMkLst>
        </pc:spChg>
        <pc:spChg chg="add mod">
          <ac:chgData name="Garima Rathor" userId="307c56e8037f311c" providerId="LiveId" clId="{96FD8B75-5C81-427E-ADA6-AB4CDD5DA424}" dt="2025-05-15T15:31:12.999" v="1113"/>
          <ac:spMkLst>
            <pc:docMk/>
            <pc:sldMk cId="1610669116" sldId="268"/>
            <ac:spMk id="5" creationId="{B42CE2A8-D784-A6FE-7319-07AAA103FCC1}"/>
          </ac:spMkLst>
        </pc:spChg>
        <pc:spChg chg="add mod">
          <ac:chgData name="Garima Rathor" userId="307c56e8037f311c" providerId="LiveId" clId="{96FD8B75-5C81-427E-ADA6-AB4CDD5DA424}" dt="2025-05-15T15:31:12.999" v="1113"/>
          <ac:spMkLst>
            <pc:docMk/>
            <pc:sldMk cId="1610669116" sldId="268"/>
            <ac:spMk id="6" creationId="{653A04D7-432E-93FA-5CCB-3187F8A5A637}"/>
          </ac:spMkLst>
        </pc:spChg>
        <pc:spChg chg="add mod">
          <ac:chgData name="Garima Rathor" userId="307c56e8037f311c" providerId="LiveId" clId="{96FD8B75-5C81-427E-ADA6-AB4CDD5DA424}" dt="2025-05-15T15:31:12.999" v="1113"/>
          <ac:spMkLst>
            <pc:docMk/>
            <pc:sldMk cId="1610669116" sldId="268"/>
            <ac:spMk id="7" creationId="{8995673E-CC7C-66A8-AEAB-AA542A42D60F}"/>
          </ac:spMkLst>
        </pc:spChg>
        <pc:spChg chg="mod">
          <ac:chgData name="Garima Rathor" userId="307c56e8037f311c" providerId="LiveId" clId="{96FD8B75-5C81-427E-ADA6-AB4CDD5DA424}" dt="2025-05-15T15:31:12.999" v="1113"/>
          <ac:spMkLst>
            <pc:docMk/>
            <pc:sldMk cId="1610669116" sldId="268"/>
            <ac:spMk id="9" creationId="{2216F663-544F-F82E-31F9-2110350AD52A}"/>
          </ac:spMkLst>
        </pc:spChg>
        <pc:spChg chg="mod">
          <ac:chgData name="Garima Rathor" userId="307c56e8037f311c" providerId="LiveId" clId="{96FD8B75-5C81-427E-ADA6-AB4CDD5DA424}" dt="2025-05-15T15:31:12.999" v="1113"/>
          <ac:spMkLst>
            <pc:docMk/>
            <pc:sldMk cId="1610669116" sldId="268"/>
            <ac:spMk id="10" creationId="{E65B1CCC-2D60-22B7-ADC2-151759C1731E}"/>
          </ac:spMkLst>
        </pc:spChg>
        <pc:spChg chg="add mod">
          <ac:chgData name="Garima Rathor" userId="307c56e8037f311c" providerId="LiveId" clId="{96FD8B75-5C81-427E-ADA6-AB4CDD5DA424}" dt="2025-05-15T15:31:12.999" v="1113"/>
          <ac:spMkLst>
            <pc:docMk/>
            <pc:sldMk cId="1610669116" sldId="268"/>
            <ac:spMk id="12" creationId="{D69BCC93-06D9-381A-65BE-9AEC2B581605}"/>
          </ac:spMkLst>
        </pc:spChg>
        <pc:spChg chg="mod">
          <ac:chgData name="Garima Rathor" userId="307c56e8037f311c" providerId="LiveId" clId="{96FD8B75-5C81-427E-ADA6-AB4CDD5DA424}" dt="2025-05-15T15:31:12.999" v="1113"/>
          <ac:spMkLst>
            <pc:docMk/>
            <pc:sldMk cId="1610669116" sldId="268"/>
            <ac:spMk id="15" creationId="{F29F2C63-FF3A-2BF4-E97D-F8EB5F29BF52}"/>
          </ac:spMkLst>
        </pc:spChg>
        <pc:spChg chg="mod">
          <ac:chgData name="Garima Rathor" userId="307c56e8037f311c" providerId="LiveId" clId="{96FD8B75-5C81-427E-ADA6-AB4CDD5DA424}" dt="2025-05-15T15:31:12.999" v="1113"/>
          <ac:spMkLst>
            <pc:docMk/>
            <pc:sldMk cId="1610669116" sldId="268"/>
            <ac:spMk id="19" creationId="{34A02146-8795-6B38-3EDB-F45B1B3C3E1B}"/>
          </ac:spMkLst>
        </pc:spChg>
        <pc:spChg chg="mod">
          <ac:chgData name="Garima Rathor" userId="307c56e8037f311c" providerId="LiveId" clId="{96FD8B75-5C81-427E-ADA6-AB4CDD5DA424}" dt="2025-05-15T15:31:12.999" v="1113"/>
          <ac:spMkLst>
            <pc:docMk/>
            <pc:sldMk cId="1610669116" sldId="268"/>
            <ac:spMk id="21" creationId="{7393F3F5-7347-9872-7F7B-960A1610B020}"/>
          </ac:spMkLst>
        </pc:spChg>
        <pc:spChg chg="add mod">
          <ac:chgData name="Garima Rathor" userId="307c56e8037f311c" providerId="LiveId" clId="{96FD8B75-5C81-427E-ADA6-AB4CDD5DA424}" dt="2025-05-15T15:31:12.999" v="1113"/>
          <ac:spMkLst>
            <pc:docMk/>
            <pc:sldMk cId="1610669116" sldId="268"/>
            <ac:spMk id="22" creationId="{538FE3D3-A4B6-87C2-1F5B-BDF544E5C64E}"/>
          </ac:spMkLst>
        </pc:spChg>
        <pc:spChg chg="add mod">
          <ac:chgData name="Garima Rathor" userId="307c56e8037f311c" providerId="LiveId" clId="{96FD8B75-5C81-427E-ADA6-AB4CDD5DA424}" dt="2025-05-15T15:32:39.089" v="1127" actId="14100"/>
          <ac:spMkLst>
            <pc:docMk/>
            <pc:sldMk cId="1610669116" sldId="268"/>
            <ac:spMk id="23" creationId="{93FA357E-6B6C-A925-BB3B-62563B0281F1}"/>
          </ac:spMkLst>
        </pc:spChg>
        <pc:spChg chg="mod">
          <ac:chgData name="Garima Rathor" userId="307c56e8037f311c" providerId="LiveId" clId="{96FD8B75-5C81-427E-ADA6-AB4CDD5DA424}" dt="2025-05-15T15:33:39.901" v="1148" actId="14100"/>
          <ac:spMkLst>
            <pc:docMk/>
            <pc:sldMk cId="1610669116" sldId="268"/>
            <ac:spMk id="24" creationId="{4F2A1E85-7566-E89F-ED97-11162BC78951}"/>
          </ac:spMkLst>
        </pc:spChg>
        <pc:spChg chg="add mod">
          <ac:chgData name="Garima Rathor" userId="307c56e8037f311c" providerId="LiveId" clId="{96FD8B75-5C81-427E-ADA6-AB4CDD5DA424}" dt="2025-05-15T15:32:32.526" v="1125" actId="1076"/>
          <ac:spMkLst>
            <pc:docMk/>
            <pc:sldMk cId="1610669116" sldId="268"/>
            <ac:spMk id="25" creationId="{6109A0D2-E8B5-005B-F6D8-B786E40A22BA}"/>
          </ac:spMkLst>
        </pc:spChg>
        <pc:spChg chg="mod">
          <ac:chgData name="Garima Rathor" userId="307c56e8037f311c" providerId="LiveId" clId="{96FD8B75-5C81-427E-ADA6-AB4CDD5DA424}" dt="2025-05-15T15:32:32.526" v="1125" actId="1076"/>
          <ac:spMkLst>
            <pc:docMk/>
            <pc:sldMk cId="1610669116" sldId="268"/>
            <ac:spMk id="26" creationId="{9A1DD99F-7000-2663-AB73-5D1A554D6588}"/>
          </ac:spMkLst>
        </pc:spChg>
        <pc:spChg chg="mod">
          <ac:chgData name="Garima Rathor" userId="307c56e8037f311c" providerId="LiveId" clId="{96FD8B75-5C81-427E-ADA6-AB4CDD5DA424}" dt="2025-05-15T15:31:22.805" v="1115"/>
          <ac:spMkLst>
            <pc:docMk/>
            <pc:sldMk cId="1610669116" sldId="268"/>
            <ac:spMk id="28" creationId="{69003B9E-FC1A-E571-F9B3-5704E6193EFE}"/>
          </ac:spMkLst>
        </pc:spChg>
        <pc:spChg chg="mod">
          <ac:chgData name="Garima Rathor" userId="307c56e8037f311c" providerId="LiveId" clId="{96FD8B75-5C81-427E-ADA6-AB4CDD5DA424}" dt="2025-05-15T15:31:22.805" v="1115"/>
          <ac:spMkLst>
            <pc:docMk/>
            <pc:sldMk cId="1610669116" sldId="268"/>
            <ac:spMk id="29" creationId="{F8CC551B-A7FB-0EFC-4540-48BA49F3F116}"/>
          </ac:spMkLst>
        </pc:spChg>
        <pc:spChg chg="mod">
          <ac:chgData name="Garima Rathor" userId="307c56e8037f311c" providerId="LiveId" clId="{96FD8B75-5C81-427E-ADA6-AB4CDD5DA424}" dt="2025-05-15T15:31:22.805" v="1115"/>
          <ac:spMkLst>
            <pc:docMk/>
            <pc:sldMk cId="1610669116" sldId="268"/>
            <ac:spMk id="30" creationId="{B351CA8A-AE56-F3F3-99BE-8AF3F469B6A4}"/>
          </ac:spMkLst>
        </pc:spChg>
        <pc:spChg chg="add mod">
          <ac:chgData name="Garima Rathor" userId="307c56e8037f311c" providerId="LiveId" clId="{96FD8B75-5C81-427E-ADA6-AB4CDD5DA424}" dt="2025-05-15T15:32:32.526" v="1125" actId="1076"/>
          <ac:spMkLst>
            <pc:docMk/>
            <pc:sldMk cId="1610669116" sldId="268"/>
            <ac:spMk id="31" creationId="{6489D72E-1252-CC2A-F760-B5E4ECE820F1}"/>
          </ac:spMkLst>
        </pc:spChg>
        <pc:spChg chg="mod">
          <ac:chgData name="Garima Rathor" userId="307c56e8037f311c" providerId="LiveId" clId="{96FD8B75-5C81-427E-ADA6-AB4CDD5DA424}" dt="2025-05-15T15:31:22.805" v="1115"/>
          <ac:spMkLst>
            <pc:docMk/>
            <pc:sldMk cId="1610669116" sldId="268"/>
            <ac:spMk id="33" creationId="{F2250F9D-20A8-8B71-A805-44D3F9C1C9DC}"/>
          </ac:spMkLst>
        </pc:spChg>
        <pc:spChg chg="mod">
          <ac:chgData name="Garima Rathor" userId="307c56e8037f311c" providerId="LiveId" clId="{96FD8B75-5C81-427E-ADA6-AB4CDD5DA424}" dt="2025-05-15T15:31:22.805" v="1115"/>
          <ac:spMkLst>
            <pc:docMk/>
            <pc:sldMk cId="1610669116" sldId="268"/>
            <ac:spMk id="34" creationId="{172CBF44-7AE3-E6CB-9218-FC124DB75B1E}"/>
          </ac:spMkLst>
        </pc:spChg>
        <pc:spChg chg="mod">
          <ac:chgData name="Garima Rathor" userId="307c56e8037f311c" providerId="LiveId" clId="{96FD8B75-5C81-427E-ADA6-AB4CDD5DA424}" dt="2025-05-15T15:32:32.526" v="1125" actId="1076"/>
          <ac:spMkLst>
            <pc:docMk/>
            <pc:sldMk cId="1610669116" sldId="268"/>
            <ac:spMk id="35" creationId="{921EF493-9025-456A-9FE6-87D724088429}"/>
          </ac:spMkLst>
        </pc:spChg>
        <pc:spChg chg="mod">
          <ac:chgData name="Garima Rathor" userId="307c56e8037f311c" providerId="LiveId" clId="{96FD8B75-5C81-427E-ADA6-AB4CDD5DA424}" dt="2025-05-15T15:31:22.805" v="1115"/>
          <ac:spMkLst>
            <pc:docMk/>
            <pc:sldMk cId="1610669116" sldId="268"/>
            <ac:spMk id="37" creationId="{E14E5BE5-A867-046C-6B21-808A10F63480}"/>
          </ac:spMkLst>
        </pc:spChg>
        <pc:spChg chg="mod">
          <ac:chgData name="Garima Rathor" userId="307c56e8037f311c" providerId="LiveId" clId="{96FD8B75-5C81-427E-ADA6-AB4CDD5DA424}" dt="2025-05-15T15:31:22.805" v="1115"/>
          <ac:spMkLst>
            <pc:docMk/>
            <pc:sldMk cId="1610669116" sldId="268"/>
            <ac:spMk id="38" creationId="{00C36692-933E-CB08-7B11-3C7DFA607BEF}"/>
          </ac:spMkLst>
        </pc:spChg>
        <pc:spChg chg="mod">
          <ac:chgData name="Garima Rathor" userId="307c56e8037f311c" providerId="LiveId" clId="{96FD8B75-5C81-427E-ADA6-AB4CDD5DA424}" dt="2025-05-15T15:32:36.067" v="1126" actId="14100"/>
          <ac:spMkLst>
            <pc:docMk/>
            <pc:sldMk cId="1610669116" sldId="268"/>
            <ac:spMk id="41" creationId="{1A11A3B2-735A-0274-2C9A-FF981753D0E9}"/>
          </ac:spMkLst>
        </pc:spChg>
        <pc:spChg chg="add mod">
          <ac:chgData name="Garima Rathor" userId="307c56e8037f311c" providerId="LiveId" clId="{96FD8B75-5C81-427E-ADA6-AB4CDD5DA424}" dt="2025-05-15T15:31:29.907" v="1116"/>
          <ac:spMkLst>
            <pc:docMk/>
            <pc:sldMk cId="1610669116" sldId="268"/>
            <ac:spMk id="42" creationId="{98490097-655D-14FC-B111-5E79D7EDD9D0}"/>
          </ac:spMkLst>
        </pc:spChg>
        <pc:spChg chg="add mod">
          <ac:chgData name="Garima Rathor" userId="307c56e8037f311c" providerId="LiveId" clId="{96FD8B75-5C81-427E-ADA6-AB4CDD5DA424}" dt="2025-05-15T15:31:29.907" v="1116"/>
          <ac:spMkLst>
            <pc:docMk/>
            <pc:sldMk cId="1610669116" sldId="268"/>
            <ac:spMk id="43" creationId="{605E0BC7-E724-67FA-FA5F-0CE5188B9C4C}"/>
          </ac:spMkLst>
        </pc:spChg>
        <pc:spChg chg="add mod">
          <ac:chgData name="Garima Rathor" userId="307c56e8037f311c" providerId="LiveId" clId="{96FD8B75-5C81-427E-ADA6-AB4CDD5DA424}" dt="2025-05-15T15:31:29.907" v="1116"/>
          <ac:spMkLst>
            <pc:docMk/>
            <pc:sldMk cId="1610669116" sldId="268"/>
            <ac:spMk id="44" creationId="{94E518C4-349D-3390-51A7-031430B8895F}"/>
          </ac:spMkLst>
        </pc:spChg>
        <pc:spChg chg="mod">
          <ac:chgData name="Garima Rathor" userId="307c56e8037f311c" providerId="LiveId" clId="{96FD8B75-5C81-427E-ADA6-AB4CDD5DA424}" dt="2025-05-15T15:31:29.907" v="1116"/>
          <ac:spMkLst>
            <pc:docMk/>
            <pc:sldMk cId="1610669116" sldId="268"/>
            <ac:spMk id="47" creationId="{7778A11E-0AED-CE23-F725-1664D6C7FEDF}"/>
          </ac:spMkLst>
        </pc:spChg>
        <pc:spChg chg="mod">
          <ac:chgData name="Garima Rathor" userId="307c56e8037f311c" providerId="LiveId" clId="{96FD8B75-5C81-427E-ADA6-AB4CDD5DA424}" dt="2025-05-15T15:31:29.907" v="1116"/>
          <ac:spMkLst>
            <pc:docMk/>
            <pc:sldMk cId="1610669116" sldId="268"/>
            <ac:spMk id="48" creationId="{53BF3AE6-4EC3-8077-A950-F415B8AB08F9}"/>
          </ac:spMkLst>
        </pc:spChg>
        <pc:spChg chg="mod">
          <ac:chgData name="Garima Rathor" userId="307c56e8037f311c" providerId="LiveId" clId="{96FD8B75-5C81-427E-ADA6-AB4CDD5DA424}" dt="2025-05-15T15:31:29.907" v="1116"/>
          <ac:spMkLst>
            <pc:docMk/>
            <pc:sldMk cId="1610669116" sldId="268"/>
            <ac:spMk id="49" creationId="{8053224C-AFED-38E0-7727-E7FE0CBB1FD2}"/>
          </ac:spMkLst>
        </pc:spChg>
        <pc:spChg chg="add mod">
          <ac:chgData name="Garima Rathor" userId="307c56e8037f311c" providerId="LiveId" clId="{96FD8B75-5C81-427E-ADA6-AB4CDD5DA424}" dt="2025-05-15T15:31:29.907" v="1116"/>
          <ac:spMkLst>
            <pc:docMk/>
            <pc:sldMk cId="1610669116" sldId="268"/>
            <ac:spMk id="50" creationId="{F30EE6A8-E614-05A5-A4DD-82D262082FDD}"/>
          </ac:spMkLst>
        </pc:spChg>
        <pc:spChg chg="mod">
          <ac:chgData name="Garima Rathor" userId="307c56e8037f311c" providerId="LiveId" clId="{96FD8B75-5C81-427E-ADA6-AB4CDD5DA424}" dt="2025-05-15T15:31:29.907" v="1116"/>
          <ac:spMkLst>
            <pc:docMk/>
            <pc:sldMk cId="1610669116" sldId="268"/>
            <ac:spMk id="52" creationId="{DF47188F-084D-9DC3-4FE4-8521061C7B59}"/>
          </ac:spMkLst>
        </pc:spChg>
        <pc:spChg chg="mod">
          <ac:chgData name="Garima Rathor" userId="307c56e8037f311c" providerId="LiveId" clId="{96FD8B75-5C81-427E-ADA6-AB4CDD5DA424}" dt="2025-05-15T15:31:29.907" v="1116"/>
          <ac:spMkLst>
            <pc:docMk/>
            <pc:sldMk cId="1610669116" sldId="268"/>
            <ac:spMk id="53" creationId="{4465508A-9BEE-6B6D-641E-D29A27CAA36B}"/>
          </ac:spMkLst>
        </pc:spChg>
        <pc:spChg chg="mod">
          <ac:chgData name="Garima Rathor" userId="307c56e8037f311c" providerId="LiveId" clId="{96FD8B75-5C81-427E-ADA6-AB4CDD5DA424}" dt="2025-05-15T15:31:29.907" v="1116"/>
          <ac:spMkLst>
            <pc:docMk/>
            <pc:sldMk cId="1610669116" sldId="268"/>
            <ac:spMk id="57" creationId="{18654129-4806-5C9A-C710-6C9E60601ABF}"/>
          </ac:spMkLst>
        </pc:spChg>
        <pc:spChg chg="mod">
          <ac:chgData name="Garima Rathor" userId="307c56e8037f311c" providerId="LiveId" clId="{96FD8B75-5C81-427E-ADA6-AB4CDD5DA424}" dt="2025-05-15T15:31:30.716" v="1117"/>
          <ac:spMkLst>
            <pc:docMk/>
            <pc:sldMk cId="1610669116" sldId="268"/>
            <ac:spMk id="60" creationId="{2D5BD187-DEAE-BC0A-8C78-270951289E84}"/>
          </ac:spMkLst>
        </pc:spChg>
        <pc:spChg chg="add mod ord">
          <ac:chgData name="Garima Rathor" userId="307c56e8037f311c" providerId="LiveId" clId="{96FD8B75-5C81-427E-ADA6-AB4CDD5DA424}" dt="2025-05-15T15:32:32.526" v="1125" actId="1076"/>
          <ac:spMkLst>
            <pc:docMk/>
            <pc:sldMk cId="1610669116" sldId="268"/>
            <ac:spMk id="61" creationId="{B9F73587-CB05-7E28-2E80-A1113588559A}"/>
          </ac:spMkLst>
        </pc:spChg>
        <pc:grpChg chg="mod">
          <ac:chgData name="Garima Rathor" userId="307c56e8037f311c" providerId="LiveId" clId="{96FD8B75-5C81-427E-ADA6-AB4CDD5DA424}" dt="2025-05-15T15:32:32.526" v="1125" actId="1076"/>
          <ac:grpSpMkLst>
            <pc:docMk/>
            <pc:sldMk cId="1610669116" sldId="268"/>
            <ac:grpSpMk id="27" creationId="{FB92C073-FA37-BF10-ED9F-7E227260009B}"/>
          </ac:grpSpMkLst>
        </pc:grpChg>
        <pc:grpChg chg="mod">
          <ac:chgData name="Garima Rathor" userId="307c56e8037f311c" providerId="LiveId" clId="{96FD8B75-5C81-427E-ADA6-AB4CDD5DA424}" dt="2025-05-15T15:32:32.526" v="1125" actId="1076"/>
          <ac:grpSpMkLst>
            <pc:docMk/>
            <pc:sldMk cId="1610669116" sldId="268"/>
            <ac:grpSpMk id="36" creationId="{0B5C0315-EAB3-9310-610A-FF2DCEC2F3F4}"/>
          </ac:grpSpMkLst>
        </pc:grpChg>
      </pc:sldChg>
      <pc:sldChg chg="addSp delSp modSp add mod">
        <pc:chgData name="Garima Rathor" userId="307c56e8037f311c" providerId="LiveId" clId="{96FD8B75-5C81-427E-ADA6-AB4CDD5DA424}" dt="2025-05-15T15:40:31.535" v="1279" actId="1076"/>
        <pc:sldMkLst>
          <pc:docMk/>
          <pc:sldMk cId="2609500109" sldId="269"/>
        </pc:sldMkLst>
        <pc:spChg chg="add mod">
          <ac:chgData name="Garima Rathor" userId="307c56e8037f311c" providerId="LiveId" clId="{96FD8B75-5C81-427E-ADA6-AB4CDD5DA424}" dt="2025-05-15T15:35:39.062" v="1150"/>
          <ac:spMkLst>
            <pc:docMk/>
            <pc:sldMk cId="2609500109" sldId="269"/>
            <ac:spMk id="2" creationId="{F420BDC7-53E8-9406-A0A4-1CC08830B154}"/>
          </ac:spMkLst>
        </pc:spChg>
        <pc:spChg chg="del mod">
          <ac:chgData name="Garima Rathor" userId="307c56e8037f311c" providerId="LiveId" clId="{96FD8B75-5C81-427E-ADA6-AB4CDD5DA424}" dt="2025-05-15T15:33:26.031" v="1147" actId="478"/>
          <ac:spMkLst>
            <pc:docMk/>
            <pc:sldMk cId="2609500109" sldId="269"/>
            <ac:spMk id="4" creationId="{41EC2CB8-5223-E0D7-5AF9-674DD9B9C91E}"/>
          </ac:spMkLst>
        </pc:spChg>
        <pc:spChg chg="add mod">
          <ac:chgData name="Garima Rathor" userId="307c56e8037f311c" providerId="LiveId" clId="{96FD8B75-5C81-427E-ADA6-AB4CDD5DA424}" dt="2025-05-15T15:35:39.062" v="1150"/>
          <ac:spMkLst>
            <pc:docMk/>
            <pc:sldMk cId="2609500109" sldId="269"/>
            <ac:spMk id="5" creationId="{4D405112-D895-961E-6906-7BA23A9EEC15}"/>
          </ac:spMkLst>
        </pc:spChg>
        <pc:spChg chg="add mod">
          <ac:chgData name="Garima Rathor" userId="307c56e8037f311c" providerId="LiveId" clId="{96FD8B75-5C81-427E-ADA6-AB4CDD5DA424}" dt="2025-05-15T15:35:39.062" v="1150"/>
          <ac:spMkLst>
            <pc:docMk/>
            <pc:sldMk cId="2609500109" sldId="269"/>
            <ac:spMk id="7" creationId="{0264E52E-50C2-5A28-7DD4-3AD88B642CE3}"/>
          </ac:spMkLst>
        </pc:spChg>
        <pc:spChg chg="add mod">
          <ac:chgData name="Garima Rathor" userId="307c56e8037f311c" providerId="LiveId" clId="{96FD8B75-5C81-427E-ADA6-AB4CDD5DA424}" dt="2025-05-15T15:35:39.062" v="1150"/>
          <ac:spMkLst>
            <pc:docMk/>
            <pc:sldMk cId="2609500109" sldId="269"/>
            <ac:spMk id="8" creationId="{F213677B-71CA-E754-49D6-92F880A0CC1C}"/>
          </ac:spMkLst>
        </pc:spChg>
        <pc:spChg chg="add mod">
          <ac:chgData name="Garima Rathor" userId="307c56e8037f311c" providerId="LiveId" clId="{96FD8B75-5C81-427E-ADA6-AB4CDD5DA424}" dt="2025-05-15T15:35:39.062" v="1150"/>
          <ac:spMkLst>
            <pc:docMk/>
            <pc:sldMk cId="2609500109" sldId="269"/>
            <ac:spMk id="9" creationId="{D592131D-9A30-4356-1D63-738133EB1EBC}"/>
          </ac:spMkLst>
        </pc:spChg>
        <pc:spChg chg="add mod">
          <ac:chgData name="Garima Rathor" userId="307c56e8037f311c" providerId="LiveId" clId="{96FD8B75-5C81-427E-ADA6-AB4CDD5DA424}" dt="2025-05-15T15:35:39.062" v="1150"/>
          <ac:spMkLst>
            <pc:docMk/>
            <pc:sldMk cId="2609500109" sldId="269"/>
            <ac:spMk id="10" creationId="{ECB430F5-9E58-8B73-472A-26EAB53CC7D4}"/>
          </ac:spMkLst>
        </pc:spChg>
        <pc:spChg chg="add mod">
          <ac:chgData name="Garima Rathor" userId="307c56e8037f311c" providerId="LiveId" clId="{96FD8B75-5C81-427E-ADA6-AB4CDD5DA424}" dt="2025-05-15T15:35:39.062" v="1150"/>
          <ac:spMkLst>
            <pc:docMk/>
            <pc:sldMk cId="2609500109" sldId="269"/>
            <ac:spMk id="11" creationId="{D0AE24D9-4BE5-1C93-7652-6B1547C1436C}"/>
          </ac:spMkLst>
        </pc:spChg>
        <pc:spChg chg="add mod">
          <ac:chgData name="Garima Rathor" userId="307c56e8037f311c" providerId="LiveId" clId="{96FD8B75-5C81-427E-ADA6-AB4CDD5DA424}" dt="2025-05-15T15:35:39.062" v="1150"/>
          <ac:spMkLst>
            <pc:docMk/>
            <pc:sldMk cId="2609500109" sldId="269"/>
            <ac:spMk id="12" creationId="{32672634-A2CC-34D4-F795-E4745DF9E776}"/>
          </ac:spMkLst>
        </pc:spChg>
        <pc:spChg chg="add mod">
          <ac:chgData name="Garima Rathor" userId="307c56e8037f311c" providerId="LiveId" clId="{96FD8B75-5C81-427E-ADA6-AB4CDD5DA424}" dt="2025-05-15T15:35:39.062" v="1150"/>
          <ac:spMkLst>
            <pc:docMk/>
            <pc:sldMk cId="2609500109" sldId="269"/>
            <ac:spMk id="13" creationId="{56D9EC32-FD2E-12AB-A354-D3FC2F912B9B}"/>
          </ac:spMkLst>
        </pc:spChg>
        <pc:spChg chg="add mod">
          <ac:chgData name="Garima Rathor" userId="307c56e8037f311c" providerId="LiveId" clId="{96FD8B75-5C81-427E-ADA6-AB4CDD5DA424}" dt="2025-05-15T15:35:39.062" v="1150"/>
          <ac:spMkLst>
            <pc:docMk/>
            <pc:sldMk cId="2609500109" sldId="269"/>
            <ac:spMk id="14" creationId="{F1AEEAD5-BF14-B70B-2ECF-51EF85F1CA33}"/>
          </ac:spMkLst>
        </pc:spChg>
        <pc:spChg chg="add mod">
          <ac:chgData name="Garima Rathor" userId="307c56e8037f311c" providerId="LiveId" clId="{96FD8B75-5C81-427E-ADA6-AB4CDD5DA424}" dt="2025-05-15T15:36:16.287" v="1165"/>
          <ac:spMkLst>
            <pc:docMk/>
            <pc:sldMk cId="2609500109" sldId="269"/>
            <ac:spMk id="15" creationId="{33036FA0-0FFB-EFE1-2487-48489366D840}"/>
          </ac:spMkLst>
        </pc:spChg>
        <pc:spChg chg="add mod">
          <ac:chgData name="Garima Rathor" userId="307c56e8037f311c" providerId="LiveId" clId="{96FD8B75-5C81-427E-ADA6-AB4CDD5DA424}" dt="2025-05-15T15:36:16.287" v="1165"/>
          <ac:spMkLst>
            <pc:docMk/>
            <pc:sldMk cId="2609500109" sldId="269"/>
            <ac:spMk id="16" creationId="{2E82A280-7DFA-2630-F7A4-2F158B4D1B22}"/>
          </ac:spMkLst>
        </pc:spChg>
        <pc:spChg chg="mod">
          <ac:chgData name="Garima Rathor" userId="307c56e8037f311c" providerId="LiveId" clId="{96FD8B75-5C81-427E-ADA6-AB4CDD5DA424}" dt="2025-05-15T15:36:11.820" v="1158" actId="27636"/>
          <ac:spMkLst>
            <pc:docMk/>
            <pc:sldMk cId="2609500109" sldId="269"/>
            <ac:spMk id="17" creationId="{FF8038F6-0435-E44E-CB4D-6B9F6DEE559A}"/>
          </ac:spMkLst>
        </pc:spChg>
        <pc:spChg chg="add mod">
          <ac:chgData name="Garima Rathor" userId="307c56e8037f311c" providerId="LiveId" clId="{96FD8B75-5C81-427E-ADA6-AB4CDD5DA424}" dt="2025-05-15T15:36:16.287" v="1165"/>
          <ac:spMkLst>
            <pc:docMk/>
            <pc:sldMk cId="2609500109" sldId="269"/>
            <ac:spMk id="18" creationId="{37561D41-0F4B-9897-8C51-2369FB98444C}"/>
          </ac:spMkLst>
        </pc:spChg>
        <pc:spChg chg="mod">
          <ac:chgData name="Garima Rathor" userId="307c56e8037f311c" providerId="LiveId" clId="{96FD8B75-5C81-427E-ADA6-AB4CDD5DA424}" dt="2025-05-15T15:36:11.820" v="1159" actId="27636"/>
          <ac:spMkLst>
            <pc:docMk/>
            <pc:sldMk cId="2609500109" sldId="269"/>
            <ac:spMk id="19" creationId="{EC7631F9-00AE-CAA6-1F13-39DC1EDA6AEA}"/>
          </ac:spMkLst>
        </pc:spChg>
        <pc:spChg chg="add mod">
          <ac:chgData name="Garima Rathor" userId="307c56e8037f311c" providerId="LiveId" clId="{96FD8B75-5C81-427E-ADA6-AB4CDD5DA424}" dt="2025-05-15T15:36:16.287" v="1165"/>
          <ac:spMkLst>
            <pc:docMk/>
            <pc:sldMk cId="2609500109" sldId="269"/>
            <ac:spMk id="20" creationId="{B52071CE-D4BE-A41D-5EE3-FE8B993EFF33}"/>
          </ac:spMkLst>
        </pc:spChg>
        <pc:spChg chg="add mod">
          <ac:chgData name="Garima Rathor" userId="307c56e8037f311c" providerId="LiveId" clId="{96FD8B75-5C81-427E-ADA6-AB4CDD5DA424}" dt="2025-05-15T15:36:16.287" v="1165"/>
          <ac:spMkLst>
            <pc:docMk/>
            <pc:sldMk cId="2609500109" sldId="269"/>
            <ac:spMk id="21" creationId="{B1D0320A-0017-80EC-813D-51832AE2E7EA}"/>
          </ac:spMkLst>
        </pc:spChg>
        <pc:spChg chg="add mod">
          <ac:chgData name="Garima Rathor" userId="307c56e8037f311c" providerId="LiveId" clId="{96FD8B75-5C81-427E-ADA6-AB4CDD5DA424}" dt="2025-05-15T15:36:16.287" v="1165"/>
          <ac:spMkLst>
            <pc:docMk/>
            <pc:sldMk cId="2609500109" sldId="269"/>
            <ac:spMk id="22" creationId="{AA3A5247-4D49-E4D7-7325-B66689A491F9}"/>
          </ac:spMkLst>
        </pc:spChg>
        <pc:spChg chg="add mod">
          <ac:chgData name="Garima Rathor" userId="307c56e8037f311c" providerId="LiveId" clId="{96FD8B75-5C81-427E-ADA6-AB4CDD5DA424}" dt="2025-05-15T15:36:16.287" v="1165"/>
          <ac:spMkLst>
            <pc:docMk/>
            <pc:sldMk cId="2609500109" sldId="269"/>
            <ac:spMk id="23" creationId="{D59BAF2F-DE0C-27CE-05DF-0656B7D50515}"/>
          </ac:spMkLst>
        </pc:spChg>
        <pc:spChg chg="add mod">
          <ac:chgData name="Garima Rathor" userId="307c56e8037f311c" providerId="LiveId" clId="{96FD8B75-5C81-427E-ADA6-AB4CDD5DA424}" dt="2025-05-15T15:36:16.287" v="1165"/>
          <ac:spMkLst>
            <pc:docMk/>
            <pc:sldMk cId="2609500109" sldId="269"/>
            <ac:spMk id="24" creationId="{2B2EF49F-661C-E7EB-7C47-23415102A5F6}"/>
          </ac:spMkLst>
        </pc:spChg>
        <pc:spChg chg="add mod">
          <ac:chgData name="Garima Rathor" userId="307c56e8037f311c" providerId="LiveId" clId="{96FD8B75-5C81-427E-ADA6-AB4CDD5DA424}" dt="2025-05-15T15:36:16.287" v="1165"/>
          <ac:spMkLst>
            <pc:docMk/>
            <pc:sldMk cId="2609500109" sldId="269"/>
            <ac:spMk id="25" creationId="{BF17A442-DDB3-78EE-EE54-90358CF575B6}"/>
          </ac:spMkLst>
        </pc:spChg>
        <pc:spChg chg="add mod">
          <ac:chgData name="Garima Rathor" userId="307c56e8037f311c" providerId="LiveId" clId="{96FD8B75-5C81-427E-ADA6-AB4CDD5DA424}" dt="2025-05-15T15:36:16.287" v="1165"/>
          <ac:spMkLst>
            <pc:docMk/>
            <pc:sldMk cId="2609500109" sldId="269"/>
            <ac:spMk id="26" creationId="{C22FE5DA-CC07-9514-6849-43B700D203A2}"/>
          </ac:spMkLst>
        </pc:spChg>
        <pc:spChg chg="add del mod">
          <ac:chgData name="Garima Rathor" userId="307c56e8037f311c" providerId="LiveId" clId="{96FD8B75-5C81-427E-ADA6-AB4CDD5DA424}" dt="2025-05-15T15:36:27.805" v="1168" actId="478"/>
          <ac:spMkLst>
            <pc:docMk/>
            <pc:sldMk cId="2609500109" sldId="269"/>
            <ac:spMk id="27" creationId="{8A710194-05FB-1EC0-5624-68423C3E5DDA}"/>
          </ac:spMkLst>
        </pc:spChg>
        <pc:spChg chg="add del mod">
          <ac:chgData name="Garima Rathor" userId="307c56e8037f311c" providerId="LiveId" clId="{96FD8B75-5C81-427E-ADA6-AB4CDD5DA424}" dt="2025-05-15T15:36:27.805" v="1168" actId="478"/>
          <ac:spMkLst>
            <pc:docMk/>
            <pc:sldMk cId="2609500109" sldId="269"/>
            <ac:spMk id="28" creationId="{0218D974-3784-5C42-886D-9E485BED13E4}"/>
          </ac:spMkLst>
        </pc:spChg>
        <pc:spChg chg="add del mod">
          <ac:chgData name="Garima Rathor" userId="307c56e8037f311c" providerId="LiveId" clId="{96FD8B75-5C81-427E-ADA6-AB4CDD5DA424}" dt="2025-05-15T15:36:27.805" v="1168" actId="478"/>
          <ac:spMkLst>
            <pc:docMk/>
            <pc:sldMk cId="2609500109" sldId="269"/>
            <ac:spMk id="29" creationId="{21D82932-8C7F-ECCA-9F5B-EE9A70AFA131}"/>
          </ac:spMkLst>
        </pc:spChg>
        <pc:spChg chg="add del mod">
          <ac:chgData name="Garima Rathor" userId="307c56e8037f311c" providerId="LiveId" clId="{96FD8B75-5C81-427E-ADA6-AB4CDD5DA424}" dt="2025-05-15T15:36:27.805" v="1168" actId="478"/>
          <ac:spMkLst>
            <pc:docMk/>
            <pc:sldMk cId="2609500109" sldId="269"/>
            <ac:spMk id="31" creationId="{1BA0F017-5C4B-976B-FEDC-15A2E0A69DB5}"/>
          </ac:spMkLst>
        </pc:spChg>
        <pc:spChg chg="add del mod">
          <ac:chgData name="Garima Rathor" userId="307c56e8037f311c" providerId="LiveId" clId="{96FD8B75-5C81-427E-ADA6-AB4CDD5DA424}" dt="2025-05-15T15:36:27.805" v="1168" actId="478"/>
          <ac:spMkLst>
            <pc:docMk/>
            <pc:sldMk cId="2609500109" sldId="269"/>
            <ac:spMk id="32" creationId="{D45212C0-93F9-4B50-D53E-503A168B3EF2}"/>
          </ac:spMkLst>
        </pc:spChg>
        <pc:spChg chg="add del mod">
          <ac:chgData name="Garima Rathor" userId="307c56e8037f311c" providerId="LiveId" clId="{96FD8B75-5C81-427E-ADA6-AB4CDD5DA424}" dt="2025-05-15T15:36:27.805" v="1168" actId="478"/>
          <ac:spMkLst>
            <pc:docMk/>
            <pc:sldMk cId="2609500109" sldId="269"/>
            <ac:spMk id="34" creationId="{069A128D-CF5D-DA96-4B77-600684F94150}"/>
          </ac:spMkLst>
        </pc:spChg>
        <pc:spChg chg="add del mod">
          <ac:chgData name="Garima Rathor" userId="307c56e8037f311c" providerId="LiveId" clId="{96FD8B75-5C81-427E-ADA6-AB4CDD5DA424}" dt="2025-05-15T15:36:27.805" v="1168" actId="478"/>
          <ac:spMkLst>
            <pc:docMk/>
            <pc:sldMk cId="2609500109" sldId="269"/>
            <ac:spMk id="35" creationId="{7F59B90B-6185-37FF-A3EC-5E9B0F12193A}"/>
          </ac:spMkLst>
        </pc:spChg>
        <pc:spChg chg="add del mod">
          <ac:chgData name="Garima Rathor" userId="307c56e8037f311c" providerId="LiveId" clId="{96FD8B75-5C81-427E-ADA6-AB4CDD5DA424}" dt="2025-05-15T15:36:27.805" v="1168" actId="478"/>
          <ac:spMkLst>
            <pc:docMk/>
            <pc:sldMk cId="2609500109" sldId="269"/>
            <ac:spMk id="36" creationId="{A2CF6612-A210-1811-B056-92F8BCA772E5}"/>
          </ac:spMkLst>
        </pc:spChg>
        <pc:spChg chg="add del mod">
          <ac:chgData name="Garima Rathor" userId="307c56e8037f311c" providerId="LiveId" clId="{96FD8B75-5C81-427E-ADA6-AB4CDD5DA424}" dt="2025-05-15T15:36:27.805" v="1168" actId="478"/>
          <ac:spMkLst>
            <pc:docMk/>
            <pc:sldMk cId="2609500109" sldId="269"/>
            <ac:spMk id="37" creationId="{A3754988-9CF3-D9D2-BCA2-14BB450774D5}"/>
          </ac:spMkLst>
        </pc:spChg>
        <pc:spChg chg="add del mod">
          <ac:chgData name="Garima Rathor" userId="307c56e8037f311c" providerId="LiveId" clId="{96FD8B75-5C81-427E-ADA6-AB4CDD5DA424}" dt="2025-05-15T15:36:27.805" v="1168" actId="478"/>
          <ac:spMkLst>
            <pc:docMk/>
            <pc:sldMk cId="2609500109" sldId="269"/>
            <ac:spMk id="38" creationId="{48B05001-0FFB-B252-4E11-0A4B8F426F86}"/>
          </ac:spMkLst>
        </pc:spChg>
        <pc:spChg chg="add mod">
          <ac:chgData name="Garima Rathor" userId="307c56e8037f311c" providerId="LiveId" clId="{96FD8B75-5C81-427E-ADA6-AB4CDD5DA424}" dt="2025-05-15T15:40:20.645" v="1278" actId="20577"/>
          <ac:spMkLst>
            <pc:docMk/>
            <pc:sldMk cId="2609500109" sldId="269"/>
            <ac:spMk id="39" creationId="{D5C247AB-A67F-B91D-9730-88F17A4475A7}"/>
          </ac:spMkLst>
        </pc:spChg>
        <pc:spChg chg="mod">
          <ac:chgData name="Garima Rathor" userId="307c56e8037f311c" providerId="LiveId" clId="{96FD8B75-5C81-427E-ADA6-AB4CDD5DA424}" dt="2025-05-15T15:40:15.915" v="1269" actId="20577"/>
          <ac:spMkLst>
            <pc:docMk/>
            <pc:sldMk cId="2609500109" sldId="269"/>
            <ac:spMk id="40" creationId="{0C863F71-5EC3-74EC-3D07-C80D603B40F4}"/>
          </ac:spMkLst>
        </pc:spChg>
        <pc:spChg chg="add mod">
          <ac:chgData name="Garima Rathor" userId="307c56e8037f311c" providerId="LiveId" clId="{96FD8B75-5C81-427E-ADA6-AB4CDD5DA424}" dt="2025-05-15T15:40:31.535" v="1279" actId="1076"/>
          <ac:spMkLst>
            <pc:docMk/>
            <pc:sldMk cId="2609500109" sldId="269"/>
            <ac:spMk id="41" creationId="{4C5B0CA4-32C8-E126-EF8A-0E75246B5312}"/>
          </ac:spMkLst>
        </pc:spChg>
        <pc:spChg chg="add mod">
          <ac:chgData name="Garima Rathor" userId="307c56e8037f311c" providerId="LiveId" clId="{96FD8B75-5C81-427E-ADA6-AB4CDD5DA424}" dt="2025-05-15T15:39:54.669" v="1262" actId="255"/>
          <ac:spMkLst>
            <pc:docMk/>
            <pc:sldMk cId="2609500109" sldId="269"/>
            <ac:spMk id="42" creationId="{AAFCE781-6E4C-EEF3-148C-273A0B93915B}"/>
          </ac:spMkLst>
        </pc:spChg>
        <pc:spChg chg="add mod">
          <ac:chgData name="Garima Rathor" userId="307c56e8037f311c" providerId="LiveId" clId="{96FD8B75-5C81-427E-ADA6-AB4CDD5DA424}" dt="2025-05-15T15:40:31.535" v="1279" actId="1076"/>
          <ac:spMkLst>
            <pc:docMk/>
            <pc:sldMk cId="2609500109" sldId="269"/>
            <ac:spMk id="43" creationId="{4881E6C3-706B-3E4B-9011-2B91619E94A9}"/>
          </ac:spMkLst>
        </pc:spChg>
        <pc:spChg chg="add mod">
          <ac:chgData name="Garima Rathor" userId="307c56e8037f311c" providerId="LiveId" clId="{96FD8B75-5C81-427E-ADA6-AB4CDD5DA424}" dt="2025-05-15T15:40:31.535" v="1279" actId="1076"/>
          <ac:spMkLst>
            <pc:docMk/>
            <pc:sldMk cId="2609500109" sldId="269"/>
            <ac:spMk id="44" creationId="{2D479DB2-2FF6-6DCA-82D2-098566F56800}"/>
          </ac:spMkLst>
        </pc:spChg>
        <pc:spChg chg="mod">
          <ac:chgData name="Garima Rathor" userId="307c56e8037f311c" providerId="LiveId" clId="{96FD8B75-5C81-427E-ADA6-AB4CDD5DA424}" dt="2025-05-15T15:40:31.535" v="1279" actId="1076"/>
          <ac:spMkLst>
            <pc:docMk/>
            <pc:sldMk cId="2609500109" sldId="269"/>
            <ac:spMk id="45" creationId="{2D31A980-49B5-22D9-1915-56ABE24A6C39}"/>
          </ac:spMkLst>
        </pc:spChg>
        <pc:spChg chg="add mod">
          <ac:chgData name="Garima Rathor" userId="307c56e8037f311c" providerId="LiveId" clId="{96FD8B75-5C81-427E-ADA6-AB4CDD5DA424}" dt="2025-05-15T15:40:31.535" v="1279" actId="1076"/>
          <ac:spMkLst>
            <pc:docMk/>
            <pc:sldMk cId="2609500109" sldId="269"/>
            <ac:spMk id="46" creationId="{865680DE-6324-DDBF-8AB2-712B82FB7C3F}"/>
          </ac:spMkLst>
        </pc:spChg>
        <pc:spChg chg="add mod">
          <ac:chgData name="Garima Rathor" userId="307c56e8037f311c" providerId="LiveId" clId="{96FD8B75-5C81-427E-ADA6-AB4CDD5DA424}" dt="2025-05-15T15:40:31.535" v="1279" actId="1076"/>
          <ac:spMkLst>
            <pc:docMk/>
            <pc:sldMk cId="2609500109" sldId="269"/>
            <ac:spMk id="47" creationId="{3145768C-0AAE-C286-21AB-16576DE5EA6C}"/>
          </ac:spMkLst>
        </pc:spChg>
        <pc:spChg chg="add mod">
          <ac:chgData name="Garima Rathor" userId="307c56e8037f311c" providerId="LiveId" clId="{96FD8B75-5C81-427E-ADA6-AB4CDD5DA424}" dt="2025-05-15T15:40:31.535" v="1279" actId="1076"/>
          <ac:spMkLst>
            <pc:docMk/>
            <pc:sldMk cId="2609500109" sldId="269"/>
            <ac:spMk id="48" creationId="{3202EB65-83AB-2F13-6B5B-BAA14674CD87}"/>
          </ac:spMkLst>
        </pc:spChg>
        <pc:spChg chg="add del mod">
          <ac:chgData name="Garima Rathor" userId="307c56e8037f311c" providerId="LiveId" clId="{96FD8B75-5C81-427E-ADA6-AB4CDD5DA424}" dt="2025-05-15T15:37:40.099" v="1202" actId="478"/>
          <ac:spMkLst>
            <pc:docMk/>
            <pc:sldMk cId="2609500109" sldId="269"/>
            <ac:spMk id="49" creationId="{C7AEE32F-EA8F-8211-4AA6-3310F35C59E6}"/>
          </ac:spMkLst>
        </pc:spChg>
        <pc:spChg chg="add del mod">
          <ac:chgData name="Garima Rathor" userId="307c56e8037f311c" providerId="LiveId" clId="{96FD8B75-5C81-427E-ADA6-AB4CDD5DA424}" dt="2025-05-15T15:37:40.099" v="1202" actId="478"/>
          <ac:spMkLst>
            <pc:docMk/>
            <pc:sldMk cId="2609500109" sldId="269"/>
            <ac:spMk id="50" creationId="{DEC3EF96-2D24-2B6F-DE08-73E3406C8C11}"/>
          </ac:spMkLst>
        </pc:spChg>
        <pc:spChg chg="add mod ord">
          <ac:chgData name="Garima Rathor" userId="307c56e8037f311c" providerId="LiveId" clId="{96FD8B75-5C81-427E-ADA6-AB4CDD5DA424}" dt="2025-05-15T15:37:32.873" v="1198" actId="2711"/>
          <ac:spMkLst>
            <pc:docMk/>
            <pc:sldMk cId="2609500109" sldId="269"/>
            <ac:spMk id="51" creationId="{9ACEE20C-9EBA-F54F-4E99-48F72EEAE6F1}"/>
          </ac:spMkLst>
        </pc:spChg>
        <pc:spChg chg="add mod">
          <ac:chgData name="Garima Rathor" userId="307c56e8037f311c" providerId="LiveId" clId="{96FD8B75-5C81-427E-ADA6-AB4CDD5DA424}" dt="2025-05-15T15:40:31.535" v="1279" actId="1076"/>
          <ac:spMkLst>
            <pc:docMk/>
            <pc:sldMk cId="2609500109" sldId="269"/>
            <ac:spMk id="52" creationId="{F041EDF2-5F13-AAD1-EF8A-CBDC838630CC}"/>
          </ac:spMkLst>
        </pc:spChg>
        <pc:spChg chg="add mod">
          <ac:chgData name="Garima Rathor" userId="307c56e8037f311c" providerId="LiveId" clId="{96FD8B75-5C81-427E-ADA6-AB4CDD5DA424}" dt="2025-05-15T15:40:31.535" v="1279" actId="1076"/>
          <ac:spMkLst>
            <pc:docMk/>
            <pc:sldMk cId="2609500109" sldId="269"/>
            <ac:spMk id="53" creationId="{48EF3E04-1C93-CA95-F5E3-4214169C9A30}"/>
          </ac:spMkLst>
        </pc:spChg>
        <pc:spChg chg="add mod">
          <ac:chgData name="Garima Rathor" userId="307c56e8037f311c" providerId="LiveId" clId="{96FD8B75-5C81-427E-ADA6-AB4CDD5DA424}" dt="2025-05-15T15:39:04.006" v="1241"/>
          <ac:spMkLst>
            <pc:docMk/>
            <pc:sldMk cId="2609500109" sldId="269"/>
            <ac:spMk id="54" creationId="{40E4B6E7-ED05-57C2-AF76-6C6E51570615}"/>
          </ac:spMkLst>
        </pc:spChg>
        <pc:spChg chg="add mod">
          <ac:chgData name="Garima Rathor" userId="307c56e8037f311c" providerId="LiveId" clId="{96FD8B75-5C81-427E-ADA6-AB4CDD5DA424}" dt="2025-05-15T15:40:31.535" v="1279" actId="1076"/>
          <ac:spMkLst>
            <pc:docMk/>
            <pc:sldMk cId="2609500109" sldId="269"/>
            <ac:spMk id="55" creationId="{37942698-898D-D035-EF8B-CA46409F01CC}"/>
          </ac:spMkLst>
        </pc:spChg>
      </pc:sldChg>
      <pc:sldChg chg="add">
        <pc:chgData name="Garima Rathor" userId="307c56e8037f311c" providerId="LiveId" clId="{96FD8B75-5C81-427E-ADA6-AB4CDD5DA424}" dt="2025-05-15T15:33:22.326" v="1146"/>
        <pc:sldMkLst>
          <pc:docMk/>
          <pc:sldMk cId="797504662" sldId="27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1.5</c:v>
                </c:pt>
                <c:pt idx="1">
                  <c:v>2</c:v>
                </c:pt>
                <c:pt idx="2">
                  <c:v>2.2999999999999998</c:v>
                </c:pt>
                <c:pt idx="3">
                  <c:v>1.8</c:v>
                </c:pt>
                <c:pt idx="4">
                  <c:v>3.4</c:v>
                </c:pt>
                <c:pt idx="5">
                  <c:v>4.2</c:v>
                </c:pt>
                <c:pt idx="6">
                  <c:v>5.3</c:v>
                </c:pt>
                <c:pt idx="7">
                  <c:v>4.5999999999999996</c:v>
                </c:pt>
                <c:pt idx="8">
                  <c:v>3.8</c:v>
                </c:pt>
                <c:pt idx="9">
                  <c:v>7.2</c:v>
                </c:pt>
                <c:pt idx="10">
                  <c:v>6.5</c:v>
                </c:pt>
                <c:pt idx="1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5B-4486-BDEF-2B083224BE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2.4</c:v>
                </c:pt>
                <c:pt idx="1">
                  <c:v>3.2</c:v>
                </c:pt>
                <c:pt idx="2">
                  <c:v>2</c:v>
                </c:pt>
                <c:pt idx="3">
                  <c:v>3.7</c:v>
                </c:pt>
                <c:pt idx="4">
                  <c:v>3.9</c:v>
                </c:pt>
                <c:pt idx="5">
                  <c:v>3.6</c:v>
                </c:pt>
                <c:pt idx="6">
                  <c:v>3.5</c:v>
                </c:pt>
                <c:pt idx="7">
                  <c:v>2.8</c:v>
                </c:pt>
                <c:pt idx="8">
                  <c:v>7.2</c:v>
                </c:pt>
                <c:pt idx="9">
                  <c:v>4.5999999999999996</c:v>
                </c:pt>
                <c:pt idx="10">
                  <c:v>8.4</c:v>
                </c:pt>
                <c:pt idx="1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5B-4486-BDEF-2B083224BE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100"/>
        <c:axId val="604000128"/>
        <c:axId val="603988368"/>
      </c:barChart>
      <c:catAx>
        <c:axId val="604000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988368"/>
        <c:crosses val="autoZero"/>
        <c:auto val="1"/>
        <c:lblAlgn val="ctr"/>
        <c:lblOffset val="100"/>
        <c:noMultiLvlLbl val="0"/>
      </c:catAx>
      <c:valAx>
        <c:axId val="60398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4000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386A3-DDC5-44F8-8245-5B4B85D71EFB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CF095-E7AE-48DB-A2C6-0AEF4D895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05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Brand Colors in all slides for consistency and relevance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CF095-E7AE-48DB-A2C6-0AEF4D895F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03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Extra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CF095-E7AE-48DB-A2C6-0AEF4D895F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03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Competitor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CF095-E7AE-48DB-A2C6-0AEF4D895F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24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393BD-0159-0C21-CB0D-116121CD7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5299BD-1AC8-4CFB-7F66-1CDC068C90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1B777-4608-1812-E87D-B8E7D7ED2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CC9D0-D29D-4783-84D9-918C7F6BC4B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906A6-EEB5-03AB-006E-2B674070E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3E7F5-32AB-55F3-2FD9-AFBCAA87A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D2EA-9DA0-4834-9E39-C1C3DC082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84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8D64B-F173-D8D1-564D-D376A3C4C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D119E-6EF3-40CB-3386-44B7BCC6C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BD4D2-9D21-E3CB-2835-6497D1A11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CC9D0-D29D-4783-84D9-918C7F6BC4B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9951B-B91B-7B59-693B-C3C1CFB63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0F5D6-80F9-383F-44DB-17A82CE92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D2EA-9DA0-4834-9E39-C1C3DC082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22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CB5E0-3182-A27C-E82A-3581F5BF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88DF5-F329-E157-224A-D9F392BEC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DBA7C-E498-CB47-0C35-061185784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CC9D0-D29D-4783-84D9-918C7F6BC4B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45A55-0CF3-6D38-91AD-1808C1235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4FBC3-3437-0BD5-6293-64BCB79D0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D2EA-9DA0-4834-9E39-C1C3DC082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86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855F8-A491-5713-DEFA-67987F3A3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A9266-749D-8EEA-7F46-7281E54A4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2451F-D3B9-1E74-0748-8EA460B57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4DAE71-05E8-FC47-0F04-395292B72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CC9D0-D29D-4783-84D9-918C7F6BC4B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5E80B-5053-C47B-8F1D-69091D3A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25B3A1-3A7E-9C52-542E-82C87A941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D2EA-9DA0-4834-9E39-C1C3DC082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15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22BF4-E3F8-0294-CEE2-E7838B545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83F1D-CA94-9CA5-6C6A-8FB620E93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F4DC84-FF4E-B9D7-9129-065705375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CEB9A-A31E-8CFF-B478-B60112A1AC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EB06D5-C70B-7B21-79A4-0CCE8A9050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53C1FD-AA3D-6221-6CB4-A3E459BEA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CC9D0-D29D-4783-84D9-918C7F6BC4B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38C09A-C0D7-5C6A-2BE1-50B1043E2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47B388-2A6A-9819-BA10-07704EF4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D2EA-9DA0-4834-9E39-C1C3DC082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5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82D1C-37C2-4766-3DE6-401657DBF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310789-5176-3A8F-268E-934EE1AB1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CC9D0-D29D-4783-84D9-918C7F6BC4B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A40814-E17B-FE11-0839-8C4169B3C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2BE85B-118C-5182-C3CD-EF13A47BF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D2EA-9DA0-4834-9E39-C1C3DC082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68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8F2ACF-E0D9-D9CF-4997-447EDDEEF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CC9D0-D29D-4783-84D9-918C7F6BC4B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4C0A63-0BE1-65A4-3588-C4C18F9E0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68119-6D45-2C3A-B3C7-D5A1B7578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D2EA-9DA0-4834-9E39-C1C3DC082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97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10CE2-88BF-5A95-B366-4FF96F4B2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407CF-3448-1F8B-933C-7400081CB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72A1B-B5EA-E9A6-8BCF-ED28886C5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44AD7A-128A-9AEC-0606-A47309D64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CC9D0-D29D-4783-84D9-918C7F6BC4B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F65FCE-1F63-21EB-0DC2-9C2F9B725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617D50-1BC8-DF4E-A88A-E2D11AC85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D2EA-9DA0-4834-9E39-C1C3DC082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96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647A0-795D-855F-388D-40323E6A2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D26DD-D810-37FA-F494-DAE8E3E465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362D0-BCC1-8A4C-3114-FC7A615BE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8C3165-173A-044A-911F-407A35D4F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CC9D0-D29D-4783-84D9-918C7F6BC4B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C76705-9189-A765-4040-457AE1868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5A1444-B6D1-D399-0095-633129D40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D2EA-9DA0-4834-9E39-C1C3DC082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184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D6CDF-1C7F-690A-3D96-AC06D617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358F31-1AF2-3DC6-BBC9-A912D79E6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70ABA-A8D5-38CA-4ECD-31F1F870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CC9D0-D29D-4783-84D9-918C7F6BC4B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6FBAE-43EF-296A-D3AE-301DB7DDF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52DAF-2C68-2DF1-1AD1-3A2B99AA6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D2EA-9DA0-4834-9E39-C1C3DC082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10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07D937-8412-2469-812C-23D067328F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D6B727-1186-FF38-698E-6945BDFC8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FBC6E-A2D0-505D-FFA0-1EB82DD7C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CC9D0-D29D-4783-84D9-918C7F6BC4B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534F9-2751-E5CA-A92A-B69BC1392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5A36C-AFA1-1591-8CC6-BF547326C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D2EA-9DA0-4834-9E39-C1C3DC082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2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C78FAB-5CA6-D2B2-80D9-A3227EA7F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D29DFC-6DAC-237F-1383-701FBB24F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70DC1-7ABF-DA2E-D431-246D0BD0B5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1CC9D0-D29D-4783-84D9-918C7F6BC4BE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A92CC-E1B1-759C-9155-5DF6509685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FE1E9-45BA-F606-9BBA-31519D6C63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16D2EA-9DA0-4834-9E39-C1C3DC082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3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771FBE-E6EA-FB9A-E7A8-ED2B8B47C1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10B189-5B16-08D1-1843-401E6AB07DB1}"/>
              </a:ext>
            </a:extLst>
          </p:cNvPr>
          <p:cNvGrpSpPr/>
          <p:nvPr/>
        </p:nvGrpSpPr>
        <p:grpSpPr>
          <a:xfrm>
            <a:off x="919756" y="4385177"/>
            <a:ext cx="7411444" cy="1610117"/>
            <a:chOff x="2637833" y="4471887"/>
            <a:chExt cx="7411444" cy="161011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F27458-C1B4-FDA6-F1F3-DF1548CFBF86}"/>
                </a:ext>
              </a:extLst>
            </p:cNvPr>
            <p:cNvSpPr txBox="1"/>
            <p:nvPr/>
          </p:nvSpPr>
          <p:spPr>
            <a:xfrm>
              <a:off x="2690813" y="4471887"/>
              <a:ext cx="7358464" cy="112338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6700" spc="1700" dirty="0">
                  <a:solidFill>
                    <a:schemeClr val="accent4"/>
                  </a:solidFill>
                  <a:latin typeface="Raleway Black" panose="020B0A03030101060003" pitchFamily="34" charset="0"/>
                  <a:ea typeface="Montserrat Black" charset="0"/>
                  <a:cs typeface="Montserrat Black" charset="0"/>
                </a:rPr>
                <a:t>COMPANY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D49583B-23D3-BC3E-04E2-4C04F393F75E}"/>
                </a:ext>
              </a:extLst>
            </p:cNvPr>
            <p:cNvSpPr txBox="1"/>
            <p:nvPr/>
          </p:nvSpPr>
          <p:spPr>
            <a:xfrm>
              <a:off x="2637833" y="5420284"/>
              <a:ext cx="2293707" cy="6617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700" spc="1200" dirty="0">
                  <a:solidFill>
                    <a:schemeClr val="bg1"/>
                  </a:solidFill>
                  <a:latin typeface="Raleway Light" panose="020B0403030101060003" pitchFamily="34" charset="0"/>
                  <a:ea typeface="Montserrat Black" charset="0"/>
                  <a:cs typeface="Montserrat Black" charset="0"/>
                </a:rPr>
                <a:t>NAME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4DA46F-F094-2B28-1743-724F6588619B}"/>
              </a:ext>
            </a:extLst>
          </p:cNvPr>
          <p:cNvCxnSpPr>
            <a:cxnSpLocks/>
          </p:cNvCxnSpPr>
          <p:nvPr/>
        </p:nvCxnSpPr>
        <p:spPr>
          <a:xfrm>
            <a:off x="3213463" y="5702534"/>
            <a:ext cx="8978537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ACA941A-2DE4-7AA3-A3D1-617D839C9DEF}"/>
              </a:ext>
            </a:extLst>
          </p:cNvPr>
          <p:cNvSpPr/>
          <p:nvPr/>
        </p:nvSpPr>
        <p:spPr>
          <a:xfrm>
            <a:off x="7863840" y="387332"/>
            <a:ext cx="3355424" cy="494623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Picture Here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17ABFB-C64A-632D-1819-09B14D304AF0}"/>
              </a:ext>
            </a:extLst>
          </p:cNvPr>
          <p:cNvSpPr/>
          <p:nvPr/>
        </p:nvSpPr>
        <p:spPr>
          <a:xfrm>
            <a:off x="972736" y="387332"/>
            <a:ext cx="1430830" cy="127165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66174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96216F-3151-802E-C6E4-DEFFBDEE5E0F}"/>
              </a:ext>
            </a:extLst>
          </p:cNvPr>
          <p:cNvSpPr/>
          <p:nvPr/>
        </p:nvSpPr>
        <p:spPr>
          <a:xfrm>
            <a:off x="4089621" y="-2708"/>
            <a:ext cx="810237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Graphic 17" descr="Wave Gesture with solid fill">
            <a:extLst>
              <a:ext uri="{FF2B5EF4-FFF2-40B4-BE49-F238E27FC236}">
                <a16:creationId xmlns:a16="http://schemas.microsoft.com/office/drawing/2014/main" id="{8C26E1D6-D28B-425B-9363-D58B48721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4773" y="1537679"/>
            <a:ext cx="3777227" cy="37772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2D7055-4703-5AEE-A3DE-CFA7B6E1A292}"/>
              </a:ext>
            </a:extLst>
          </p:cNvPr>
          <p:cNvSpPr txBox="1"/>
          <p:nvPr/>
        </p:nvSpPr>
        <p:spPr>
          <a:xfrm rot="16200000">
            <a:off x="1641879" y="3238855"/>
            <a:ext cx="2048126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700" spc="200" dirty="0">
                <a:latin typeface="Raleway Black" panose="020B0A03030101060003" pitchFamily="34" charset="0"/>
                <a:ea typeface="Montserrat Black" charset="0"/>
                <a:cs typeface="Montserrat Black" charset="0"/>
              </a:rPr>
              <a:t>Welcome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879E656-D0D9-FA7F-96DB-C274F90D580F}"/>
              </a:ext>
            </a:extLst>
          </p:cNvPr>
          <p:cNvGrpSpPr/>
          <p:nvPr/>
        </p:nvGrpSpPr>
        <p:grpSpPr>
          <a:xfrm>
            <a:off x="5261672" y="2327792"/>
            <a:ext cx="4511439" cy="2175128"/>
            <a:chOff x="5261672" y="2250315"/>
            <a:chExt cx="4511439" cy="217512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4A497E-9449-D3D3-1A9C-0B0564B54677}"/>
                </a:ext>
              </a:extLst>
            </p:cNvPr>
            <p:cNvSpPr txBox="1"/>
            <p:nvPr/>
          </p:nvSpPr>
          <p:spPr>
            <a:xfrm>
              <a:off x="5261673" y="2889125"/>
              <a:ext cx="4511438" cy="15363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1400" dirty="0">
                  <a:latin typeface="Raleway Light" panose="020B0403030101060003" pitchFamily="34" charset="0"/>
                </a:rPr>
                <a:t>Lorem ipsum dolor sit </a:t>
              </a:r>
              <a:r>
                <a:rPr lang="en-US" sz="1400" dirty="0" err="1">
                  <a:latin typeface="Raleway Light" panose="020B0403030101060003" pitchFamily="34" charset="0"/>
                </a:rPr>
                <a:t>amet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consectetur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adipiscing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elit</a:t>
              </a:r>
              <a:r>
                <a:rPr lang="en-US" sz="1400" dirty="0">
                  <a:latin typeface="Raleway Light" panose="020B0403030101060003" pitchFamily="34" charset="0"/>
                </a:rPr>
                <a:t>. </a:t>
              </a:r>
              <a:r>
                <a:rPr lang="en-US" sz="1400" dirty="0" err="1">
                  <a:latin typeface="Raleway Light" panose="020B0403030101060003" pitchFamily="34" charset="0"/>
                </a:rPr>
                <a:t>Quisque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faucibus</a:t>
              </a:r>
              <a:r>
                <a:rPr lang="en-US" sz="1400" dirty="0">
                  <a:latin typeface="Raleway Light" panose="020B0403030101060003" pitchFamily="34" charset="0"/>
                </a:rPr>
                <a:t> ex </a:t>
              </a:r>
              <a:r>
                <a:rPr lang="en-US" sz="1400" dirty="0" err="1">
                  <a:latin typeface="Raleway Light" panose="020B0403030101060003" pitchFamily="34" charset="0"/>
                </a:rPr>
                <a:t>sapien</a:t>
              </a:r>
              <a:r>
                <a:rPr lang="en-US" sz="1400" dirty="0">
                  <a:latin typeface="Raleway Light" panose="020B0403030101060003" pitchFamily="34" charset="0"/>
                </a:rPr>
                <a:t> vitae </a:t>
              </a:r>
              <a:r>
                <a:rPr lang="en-US" sz="1400" dirty="0" err="1">
                  <a:latin typeface="Raleway Light" panose="020B0403030101060003" pitchFamily="34" charset="0"/>
                </a:rPr>
                <a:t>pellentesque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sem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placerat</a:t>
              </a:r>
              <a:r>
                <a:rPr lang="en-US" sz="1400" dirty="0">
                  <a:latin typeface="Raleway Light" panose="020B0403030101060003" pitchFamily="34" charset="0"/>
                </a:rPr>
                <a:t>. In id cursus mi </a:t>
              </a:r>
              <a:r>
                <a:rPr lang="en-US" sz="1400" dirty="0" err="1">
                  <a:latin typeface="Raleway Light" panose="020B0403030101060003" pitchFamily="34" charset="0"/>
                </a:rPr>
                <a:t>pretium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tellus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duis</a:t>
              </a:r>
              <a:r>
                <a:rPr lang="en-US" sz="1400" dirty="0">
                  <a:latin typeface="Raleway Light" panose="020B0403030101060003" pitchFamily="34" charset="0"/>
                </a:rPr>
                <a:t> convallis. Tempus </a:t>
              </a:r>
              <a:r>
                <a:rPr lang="en-US" sz="1400" dirty="0" err="1">
                  <a:latin typeface="Raleway Light" panose="020B0403030101060003" pitchFamily="34" charset="0"/>
                </a:rPr>
                <a:t>leo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eu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aenean</a:t>
              </a:r>
              <a:r>
                <a:rPr lang="en-US" sz="1400" dirty="0">
                  <a:latin typeface="Raleway Light" panose="020B0403030101060003" pitchFamily="34" charset="0"/>
                </a:rPr>
                <a:t> sed diam </a:t>
              </a:r>
              <a:r>
                <a:rPr lang="en-US" sz="1400" dirty="0" err="1">
                  <a:latin typeface="Raleway Light" panose="020B0403030101060003" pitchFamily="34" charset="0"/>
                </a:rPr>
                <a:t>urna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tempor</a:t>
              </a:r>
              <a:r>
                <a:rPr lang="en-US" sz="1400" dirty="0">
                  <a:latin typeface="Raleway Light" panose="020B0403030101060003" pitchFamily="34" charset="0"/>
                </a:rPr>
                <a:t>. Pulvinar </a:t>
              </a:r>
              <a:r>
                <a:rPr lang="en-US" sz="1400" dirty="0" err="1">
                  <a:latin typeface="Raleway Light" panose="020B0403030101060003" pitchFamily="34" charset="0"/>
                </a:rPr>
                <a:t>vivamus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fringilla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lacus</a:t>
              </a:r>
              <a:r>
                <a:rPr lang="en-US" sz="1400" dirty="0">
                  <a:latin typeface="Raleway Light" panose="020B0403030101060003" pitchFamily="34" charset="0"/>
                </a:rPr>
                <a:t> nec </a:t>
              </a:r>
              <a:r>
                <a:rPr lang="en-US" sz="1400" dirty="0" err="1">
                  <a:latin typeface="Raleway Light" panose="020B0403030101060003" pitchFamily="34" charset="0"/>
                </a:rPr>
                <a:t>metus</a:t>
              </a:r>
              <a:r>
                <a:rPr lang="en-US" sz="1400" dirty="0">
                  <a:latin typeface="Raleway Light" panose="020B0403030101060003" pitchFamily="34" charset="0"/>
                </a:rPr>
                <a:t> </a:t>
              </a:r>
              <a:r>
                <a:rPr lang="en-US" sz="1400" dirty="0" err="1">
                  <a:latin typeface="Raleway Light" panose="020B0403030101060003" pitchFamily="34" charset="0"/>
                </a:rPr>
                <a:t>bibendum</a:t>
              </a:r>
              <a:endParaRPr lang="en-US" sz="1400" dirty="0">
                <a:latin typeface="Raleway Light" panose="020B0403030101060003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2672FA9-E172-D67F-9B62-F59CBA37EBD7}"/>
                </a:ext>
              </a:extLst>
            </p:cNvPr>
            <p:cNvSpPr txBox="1"/>
            <p:nvPr/>
          </p:nvSpPr>
          <p:spPr>
            <a:xfrm>
              <a:off x="5261672" y="2250315"/>
              <a:ext cx="4312972" cy="6382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n-US" sz="1700" b="1" dirty="0">
                  <a:latin typeface="Raleway" panose="020B0503030101060003" pitchFamily="34" charset="0"/>
                </a:rPr>
                <a:t>Add here a brief strong headliner for your company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0172BA9-B3BF-CEEB-A6E3-7D38BA687729}"/>
              </a:ext>
            </a:extLst>
          </p:cNvPr>
          <p:cNvSpPr/>
          <p:nvPr/>
        </p:nvSpPr>
        <p:spPr>
          <a:xfrm>
            <a:off x="1133475" y="1272275"/>
            <a:ext cx="9925050" cy="4462987"/>
          </a:xfrm>
          <a:prstGeom prst="rect">
            <a:avLst/>
          </a:prstGeom>
          <a:noFill/>
          <a:ln w="50800">
            <a:solidFill>
              <a:schemeClr val="tx1">
                <a:alpha val="8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9B2A253-31FE-15DE-71BD-7939A01ECB6C}"/>
              </a:ext>
            </a:extLst>
          </p:cNvPr>
          <p:cNvSpPr/>
          <p:nvPr/>
        </p:nvSpPr>
        <p:spPr>
          <a:xfrm>
            <a:off x="3470496" y="2807168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 descr="Wave Gesture with solid fill">
            <a:extLst>
              <a:ext uri="{FF2B5EF4-FFF2-40B4-BE49-F238E27FC236}">
                <a16:creationId xmlns:a16="http://schemas.microsoft.com/office/drawing/2014/main" id="{47639119-3DA4-AD1D-1C0A-D19F3A08E3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70496" y="2957209"/>
            <a:ext cx="1071121" cy="107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20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F87828-3ACC-53ED-529C-98D81E2756D6}"/>
              </a:ext>
            </a:extLst>
          </p:cNvPr>
          <p:cNvSpPr txBox="1"/>
          <p:nvPr/>
        </p:nvSpPr>
        <p:spPr>
          <a:xfrm>
            <a:off x="606403" y="329508"/>
            <a:ext cx="3528205" cy="7848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2700"/>
              </a:lnSpc>
            </a:pPr>
            <a:r>
              <a:rPr lang="en-US" sz="2700" spc="200" dirty="0">
                <a:solidFill>
                  <a:srgbClr val="0F9ED5"/>
                </a:solidFill>
                <a:latin typeface="Raleway Black" panose="020B0A03030101060003" pitchFamily="34" charset="0"/>
                <a:ea typeface="Montserrat Black" charset="0"/>
                <a:cs typeface="Montserrat Black" charset="0"/>
              </a:rPr>
              <a:t>Who</a:t>
            </a:r>
          </a:p>
          <a:p>
            <a:pPr>
              <a:lnSpc>
                <a:spcPts val="2700"/>
              </a:lnSpc>
            </a:pPr>
            <a:r>
              <a:rPr lang="en-US" sz="2700" spc="200" dirty="0">
                <a:solidFill>
                  <a:srgbClr val="0F9ED5"/>
                </a:solidFill>
                <a:latin typeface="Raleway Black" panose="020B0A03030101060003" pitchFamily="34" charset="0"/>
                <a:ea typeface="Montserrat Black" charset="0"/>
                <a:cs typeface="Montserrat Black" charset="0"/>
              </a:rPr>
              <a:t>We 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0ACE13-A90B-DA4D-9AEC-407340EE02FB}"/>
              </a:ext>
            </a:extLst>
          </p:cNvPr>
          <p:cNvSpPr txBox="1"/>
          <p:nvPr/>
        </p:nvSpPr>
        <p:spPr>
          <a:xfrm>
            <a:off x="606403" y="2723601"/>
            <a:ext cx="600340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sz="2000" dirty="0">
                <a:latin typeface="Raleway Light" panose="020B0403030101060003" pitchFamily="34" charset="0"/>
              </a:rPr>
              <a:t>Lorem ipsum dolor sit </a:t>
            </a:r>
            <a:r>
              <a:rPr lang="en-US" sz="2000" dirty="0" err="1">
                <a:latin typeface="Raleway Light" panose="020B0403030101060003" pitchFamily="34" charset="0"/>
              </a:rPr>
              <a:t>amet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consectetur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adipiscing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elit</a:t>
            </a:r>
            <a:r>
              <a:rPr lang="en-US" sz="2000" dirty="0">
                <a:latin typeface="Raleway Light" panose="020B0403030101060003" pitchFamily="34" charset="0"/>
              </a:rPr>
              <a:t>. </a:t>
            </a:r>
            <a:r>
              <a:rPr lang="en-US" sz="2000" dirty="0" err="1">
                <a:latin typeface="Raleway Light" panose="020B0403030101060003" pitchFamily="34" charset="0"/>
              </a:rPr>
              <a:t>Quisque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faucibus</a:t>
            </a:r>
            <a:r>
              <a:rPr lang="en-US" sz="2000" dirty="0">
                <a:latin typeface="Raleway Light" panose="020B0403030101060003" pitchFamily="34" charset="0"/>
              </a:rPr>
              <a:t> ex </a:t>
            </a:r>
            <a:r>
              <a:rPr lang="en-US" sz="2000" dirty="0" err="1">
                <a:latin typeface="Raleway Light" panose="020B0403030101060003" pitchFamily="34" charset="0"/>
              </a:rPr>
              <a:t>sapien</a:t>
            </a:r>
            <a:r>
              <a:rPr lang="en-US" sz="2000" dirty="0">
                <a:latin typeface="Raleway Light" panose="020B0403030101060003" pitchFamily="34" charset="0"/>
              </a:rPr>
              <a:t> vitae </a:t>
            </a:r>
            <a:r>
              <a:rPr lang="en-US" sz="2000" dirty="0" err="1">
                <a:latin typeface="Raleway Light" panose="020B0403030101060003" pitchFamily="34" charset="0"/>
              </a:rPr>
              <a:t>pellentesque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sem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placerat</a:t>
            </a:r>
            <a:r>
              <a:rPr lang="en-US" sz="2000" dirty="0">
                <a:latin typeface="Raleway Light" panose="020B0403030101060003" pitchFamily="34" charset="0"/>
              </a:rPr>
              <a:t>. In id cursus mi </a:t>
            </a:r>
            <a:r>
              <a:rPr lang="en-US" sz="2000" dirty="0" err="1">
                <a:latin typeface="Raleway Light" panose="020B0403030101060003" pitchFamily="34" charset="0"/>
              </a:rPr>
              <a:t>pretium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tellus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duis</a:t>
            </a:r>
            <a:r>
              <a:rPr lang="en-US" sz="2000" dirty="0">
                <a:latin typeface="Raleway Light" panose="020B0403030101060003" pitchFamily="34" charset="0"/>
              </a:rPr>
              <a:t> convallis. Tempus </a:t>
            </a:r>
            <a:r>
              <a:rPr lang="en-US" sz="2000" dirty="0" err="1">
                <a:latin typeface="Raleway Light" panose="020B0403030101060003" pitchFamily="34" charset="0"/>
              </a:rPr>
              <a:t>leo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eu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aenean</a:t>
            </a:r>
            <a:r>
              <a:rPr lang="en-US" sz="2000" dirty="0">
                <a:latin typeface="Raleway Light" panose="020B0403030101060003" pitchFamily="34" charset="0"/>
              </a:rPr>
              <a:t> sed diam </a:t>
            </a:r>
            <a:r>
              <a:rPr lang="en-US" sz="2000" dirty="0" err="1">
                <a:latin typeface="Raleway Light" panose="020B0403030101060003" pitchFamily="34" charset="0"/>
              </a:rPr>
              <a:t>urna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tempor</a:t>
            </a:r>
            <a:r>
              <a:rPr lang="en-US" sz="2000" dirty="0">
                <a:latin typeface="Raleway Light" panose="020B0403030101060003" pitchFamily="34" charset="0"/>
              </a:rPr>
              <a:t>. Pulvinar </a:t>
            </a:r>
            <a:r>
              <a:rPr lang="en-US" sz="2000" dirty="0" err="1">
                <a:latin typeface="Raleway Light" panose="020B0403030101060003" pitchFamily="34" charset="0"/>
              </a:rPr>
              <a:t>vivamus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fringilla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lacus</a:t>
            </a:r>
            <a:r>
              <a:rPr lang="en-US" sz="2000" dirty="0">
                <a:latin typeface="Raleway Light" panose="020B0403030101060003" pitchFamily="34" charset="0"/>
              </a:rPr>
              <a:t> nec </a:t>
            </a:r>
            <a:r>
              <a:rPr lang="en-US" sz="2000" dirty="0" err="1">
                <a:latin typeface="Raleway Light" panose="020B0403030101060003" pitchFamily="34" charset="0"/>
              </a:rPr>
              <a:t>metus</a:t>
            </a:r>
            <a:r>
              <a:rPr lang="en-US" sz="2000" dirty="0">
                <a:latin typeface="Raleway Light" panose="020B0403030101060003" pitchFamily="34" charset="0"/>
              </a:rPr>
              <a:t> </a:t>
            </a:r>
            <a:r>
              <a:rPr lang="en-US" sz="2000" dirty="0" err="1">
                <a:latin typeface="Raleway Light" panose="020B0403030101060003" pitchFamily="34" charset="0"/>
              </a:rPr>
              <a:t>bibendum</a:t>
            </a:r>
            <a:endParaRPr lang="en-US" sz="2000" dirty="0">
              <a:latin typeface="Raleway Light" panose="020B04030301010600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AB88C4-F4D9-1304-C931-E7A07D55F4E1}"/>
              </a:ext>
            </a:extLst>
          </p:cNvPr>
          <p:cNvSpPr/>
          <p:nvPr/>
        </p:nvSpPr>
        <p:spPr>
          <a:xfrm>
            <a:off x="606402" y="4628302"/>
            <a:ext cx="6003403" cy="19001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DADEA9-E885-77BB-3EB2-29DDA3273BDD}"/>
              </a:ext>
            </a:extLst>
          </p:cNvPr>
          <p:cNvSpPr txBox="1"/>
          <p:nvPr/>
        </p:nvSpPr>
        <p:spPr>
          <a:xfrm>
            <a:off x="606402" y="1257250"/>
            <a:ext cx="6003403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000" dirty="0">
                <a:latin typeface="Raleway SemiBold" panose="020B0703030101060003" pitchFamily="34" charset="0"/>
              </a:rPr>
              <a:t>Add what problem are you going to solve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8AD429-F2D1-369F-0C3A-A819AD90A020}"/>
              </a:ext>
            </a:extLst>
          </p:cNvPr>
          <p:cNvSpPr txBox="1"/>
          <p:nvPr/>
        </p:nvSpPr>
        <p:spPr>
          <a:xfrm>
            <a:off x="1199542" y="5063064"/>
            <a:ext cx="4678743" cy="6382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2200"/>
              </a:lnSpc>
            </a:pPr>
            <a:r>
              <a:rPr lang="en-US" sz="1700" b="1" dirty="0">
                <a:solidFill>
                  <a:schemeClr val="bg1"/>
                </a:solidFill>
                <a:latin typeface="Raleway Light" panose="020B0403030101060003" pitchFamily="34" charset="0"/>
              </a:rPr>
              <a:t>Add Data, Sources and real world examples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6AE8E9-71D0-32CD-19C2-7CCC0A9953DB}"/>
              </a:ext>
            </a:extLst>
          </p:cNvPr>
          <p:cNvSpPr/>
          <p:nvPr/>
        </p:nvSpPr>
        <p:spPr>
          <a:xfrm flipH="1">
            <a:off x="-1" y="0"/>
            <a:ext cx="313509" cy="1491513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F89C7E-D93E-4267-5660-8FB7011E2B45}"/>
              </a:ext>
            </a:extLst>
          </p:cNvPr>
          <p:cNvSpPr/>
          <p:nvPr/>
        </p:nvSpPr>
        <p:spPr>
          <a:xfrm>
            <a:off x="7106194" y="0"/>
            <a:ext cx="5085806" cy="6858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Picture here</a:t>
            </a:r>
          </a:p>
        </p:txBody>
      </p:sp>
    </p:spTree>
    <p:extLst>
      <p:ext uri="{BB962C8B-B14F-4D97-AF65-F5344CB8AC3E}">
        <p14:creationId xmlns:p14="http://schemas.microsoft.com/office/powerpoint/2010/main" val="2995067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5AFA5A-5A57-6529-40D0-04A586417A27}"/>
              </a:ext>
            </a:extLst>
          </p:cNvPr>
          <p:cNvSpPr/>
          <p:nvPr/>
        </p:nvSpPr>
        <p:spPr>
          <a:xfrm>
            <a:off x="3659777" y="2181497"/>
            <a:ext cx="4872446" cy="24950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Product Introduction, How do you solve the problem statement of previous slide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Add Brand Content, make it the most visual slide</a:t>
            </a:r>
          </a:p>
        </p:txBody>
      </p:sp>
    </p:spTree>
    <p:extLst>
      <p:ext uri="{BB962C8B-B14F-4D97-AF65-F5344CB8AC3E}">
        <p14:creationId xmlns:p14="http://schemas.microsoft.com/office/powerpoint/2010/main" val="2050988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F5C1FF7-6024-5F46-1EF8-E45948AD5C06}"/>
              </a:ext>
            </a:extLst>
          </p:cNvPr>
          <p:cNvGrpSpPr/>
          <p:nvPr/>
        </p:nvGrpSpPr>
        <p:grpSpPr>
          <a:xfrm>
            <a:off x="761998" y="439579"/>
            <a:ext cx="10668002" cy="946579"/>
            <a:chOff x="761998" y="439579"/>
            <a:chExt cx="10668002" cy="946579"/>
          </a:xfrm>
          <a:noFill/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9067E4A-B11E-AE43-1D7A-6C0816315AD2}"/>
                </a:ext>
              </a:extLst>
            </p:cNvPr>
            <p:cNvSpPr txBox="1"/>
            <p:nvPr/>
          </p:nvSpPr>
          <p:spPr>
            <a:xfrm>
              <a:off x="761998" y="686563"/>
              <a:ext cx="10668002" cy="600164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3300" spc="300">
                  <a:solidFill>
                    <a:schemeClr val="tx2"/>
                  </a:solidFill>
                  <a:latin typeface="Raleway" pitchFamily="2" charset="0"/>
                  <a:ea typeface="Montserrat" charset="0"/>
                  <a:cs typeface="Montserrat" charset="0"/>
                </a:rPr>
                <a:t>OUR PRODUCTS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B242F94-5234-A235-029A-1F8E233BD166}"/>
                </a:ext>
              </a:extLst>
            </p:cNvPr>
            <p:cNvSpPr txBox="1"/>
            <p:nvPr/>
          </p:nvSpPr>
          <p:spPr>
            <a:xfrm>
              <a:off x="761998" y="439579"/>
              <a:ext cx="10668002" cy="246221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000" spc="600">
                  <a:latin typeface="Raleway" pitchFamily="2" charset="0"/>
                  <a:ea typeface="Montserrat" charset="0"/>
                  <a:cs typeface="Montserrat" charset="0"/>
                </a:rPr>
                <a:t>YOUR SUBTITLE </a:t>
              </a:r>
              <a:r>
                <a:rPr lang="en-US" sz="1000" spc="600" dirty="0">
                  <a:latin typeface="Raleway" pitchFamily="2" charset="0"/>
                  <a:ea typeface="Montserrat" charset="0"/>
                  <a:cs typeface="Montserrat" charset="0"/>
                </a:rPr>
                <a:t>HERE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8DCC64D-68BC-344C-D45B-CF30A5466B1B}"/>
                </a:ext>
              </a:extLst>
            </p:cNvPr>
            <p:cNvCxnSpPr>
              <a:cxnSpLocks/>
            </p:cNvCxnSpPr>
            <p:nvPr/>
          </p:nvCxnSpPr>
          <p:spPr>
            <a:xfrm>
              <a:off x="5715000" y="1386158"/>
              <a:ext cx="761999" cy="0"/>
            </a:xfrm>
            <a:prstGeom prst="line">
              <a:avLst/>
            </a:prstGeom>
            <a:grpFill/>
            <a:ln w="539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4CD9787-DC80-D1F2-FF4D-60D685202423}"/>
              </a:ext>
            </a:extLst>
          </p:cNvPr>
          <p:cNvGrpSpPr/>
          <p:nvPr/>
        </p:nvGrpSpPr>
        <p:grpSpPr>
          <a:xfrm>
            <a:off x="761998" y="1769310"/>
            <a:ext cx="2598422" cy="2155725"/>
            <a:chOff x="761998" y="1769310"/>
            <a:chExt cx="2598422" cy="2155725"/>
          </a:xfrm>
          <a:solidFill>
            <a:srgbClr val="0F9ED5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E6DCC6-FB15-B117-9C36-FF2FCF2E014B}"/>
                </a:ext>
              </a:extLst>
            </p:cNvPr>
            <p:cNvSpPr/>
            <p:nvPr/>
          </p:nvSpPr>
          <p:spPr>
            <a:xfrm>
              <a:off x="761998" y="1769310"/>
              <a:ext cx="2598422" cy="2155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185848-FB6C-86B4-0547-88672FA81596}"/>
                </a:ext>
              </a:extLst>
            </p:cNvPr>
            <p:cNvSpPr txBox="1"/>
            <p:nvPr/>
          </p:nvSpPr>
          <p:spPr>
            <a:xfrm>
              <a:off x="977163" y="3126549"/>
              <a:ext cx="2168093" cy="526426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>
                  <a:solidFill>
                    <a:schemeClr val="bg1"/>
                  </a:solidFill>
                </a:rPr>
                <a:t>Ut laoreet, sem vel pulvinar luctus mi arcu rutrum ante in luct.</a:t>
              </a:r>
              <a:endParaRPr lang="en-US" sz="1000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186E72-C514-8DAF-8C07-5CB3DA11E1C9}"/>
                </a:ext>
              </a:extLst>
            </p:cNvPr>
            <p:cNvSpPr txBox="1"/>
            <p:nvPr/>
          </p:nvSpPr>
          <p:spPr>
            <a:xfrm>
              <a:off x="977163" y="2787995"/>
              <a:ext cx="2168093" cy="338554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600" spc="300">
                  <a:solidFill>
                    <a:schemeClr val="bg1"/>
                  </a:solidFill>
                  <a:latin typeface="+mj-lt"/>
                  <a:ea typeface="Montserrat" charset="0"/>
                  <a:cs typeface="Montserrat" charset="0"/>
                </a:rPr>
                <a:t>YOUR TITLE</a:t>
              </a:r>
              <a:endParaRPr lang="en-US" sz="2400" spc="300" dirty="0">
                <a:solidFill>
                  <a:schemeClr val="bg1"/>
                </a:solidFill>
                <a:latin typeface="+mj-lt"/>
                <a:ea typeface="Montserrat" charset="0"/>
                <a:cs typeface="Montserrat" charset="0"/>
              </a:endParaRPr>
            </a:p>
          </p:txBody>
        </p:sp>
        <p:sp>
          <p:nvSpPr>
            <p:cNvPr id="12" name="Shape 2563">
              <a:extLst>
                <a:ext uri="{FF2B5EF4-FFF2-40B4-BE49-F238E27FC236}">
                  <a16:creationId xmlns:a16="http://schemas.microsoft.com/office/drawing/2014/main" id="{A1BD6B93-C094-BD7A-7B41-714CDBE29235}"/>
                </a:ext>
              </a:extLst>
            </p:cNvPr>
            <p:cNvSpPr/>
            <p:nvPr/>
          </p:nvSpPr>
          <p:spPr>
            <a:xfrm>
              <a:off x="1790074" y="2076447"/>
              <a:ext cx="542271" cy="542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0"/>
                  </a:moveTo>
                  <a:lnTo>
                    <a:pt x="5891" y="0"/>
                  </a:lnTo>
                  <a:cubicBezTo>
                    <a:pt x="4806" y="0"/>
                    <a:pt x="3927" y="879"/>
                    <a:pt x="3927" y="1964"/>
                  </a:cubicBezTo>
                  <a:lnTo>
                    <a:pt x="3927" y="2455"/>
                  </a:lnTo>
                  <a:cubicBezTo>
                    <a:pt x="3927" y="2726"/>
                    <a:pt x="4147" y="2945"/>
                    <a:pt x="4418" y="2945"/>
                  </a:cubicBezTo>
                  <a:cubicBezTo>
                    <a:pt x="4690" y="2945"/>
                    <a:pt x="4909" y="2726"/>
                    <a:pt x="4909" y="2455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15709"/>
                  </a:lnTo>
                  <a:cubicBezTo>
                    <a:pt x="20618" y="16252"/>
                    <a:pt x="20178" y="16691"/>
                    <a:pt x="19636" y="16691"/>
                  </a:cubicBezTo>
                  <a:lnTo>
                    <a:pt x="19145" y="16691"/>
                  </a:lnTo>
                  <a:cubicBezTo>
                    <a:pt x="18874" y="16691"/>
                    <a:pt x="18655" y="16911"/>
                    <a:pt x="18655" y="17182"/>
                  </a:cubicBezTo>
                  <a:cubicBezTo>
                    <a:pt x="18655" y="17453"/>
                    <a:pt x="18874" y="17673"/>
                    <a:pt x="19145" y="17673"/>
                  </a:cubicBezTo>
                  <a:lnTo>
                    <a:pt x="19636" y="17673"/>
                  </a:lnTo>
                  <a:cubicBezTo>
                    <a:pt x="20721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354" y="17673"/>
                  </a:moveTo>
                  <a:lnTo>
                    <a:pt x="7369" y="13149"/>
                  </a:lnTo>
                  <a:lnTo>
                    <a:pt x="8875" y="15407"/>
                  </a:lnTo>
                  <a:cubicBezTo>
                    <a:pt x="8949" y="15584"/>
                    <a:pt x="9123" y="15709"/>
                    <a:pt x="9327" y="15709"/>
                  </a:cubicBezTo>
                  <a:cubicBezTo>
                    <a:pt x="9463" y="15709"/>
                    <a:pt x="9586" y="15655"/>
                    <a:pt x="9674" y="15565"/>
                  </a:cubicBezTo>
                  <a:lnTo>
                    <a:pt x="11198" y="14042"/>
                  </a:lnTo>
                  <a:lnTo>
                    <a:pt x="13376" y="17673"/>
                  </a:lnTo>
                  <a:cubicBezTo>
                    <a:pt x="13376" y="17673"/>
                    <a:pt x="4354" y="17673"/>
                    <a:pt x="4354" y="17673"/>
                  </a:cubicBezTo>
                  <a:close/>
                  <a:moveTo>
                    <a:pt x="14692" y="17982"/>
                  </a:moveTo>
                  <a:lnTo>
                    <a:pt x="14690" y="17977"/>
                  </a:lnTo>
                  <a:cubicBezTo>
                    <a:pt x="14685" y="17967"/>
                    <a:pt x="14677" y="17959"/>
                    <a:pt x="14673" y="17949"/>
                  </a:cubicBezTo>
                  <a:lnTo>
                    <a:pt x="11747" y="13073"/>
                  </a:lnTo>
                  <a:lnTo>
                    <a:pt x="11745" y="13073"/>
                  </a:lnTo>
                  <a:cubicBezTo>
                    <a:pt x="11673" y="12892"/>
                    <a:pt x="11498" y="12764"/>
                    <a:pt x="11291" y="12764"/>
                  </a:cubicBezTo>
                  <a:cubicBezTo>
                    <a:pt x="11155" y="12764"/>
                    <a:pt x="11033" y="12819"/>
                    <a:pt x="10944" y="12908"/>
                  </a:cubicBezTo>
                  <a:lnTo>
                    <a:pt x="9397" y="14454"/>
                  </a:lnTo>
                  <a:lnTo>
                    <a:pt x="7816" y="12084"/>
                  </a:lnTo>
                  <a:cubicBezTo>
                    <a:pt x="7742" y="11907"/>
                    <a:pt x="7568" y="11782"/>
                    <a:pt x="7364" y="11782"/>
                  </a:cubicBezTo>
                  <a:cubicBezTo>
                    <a:pt x="7193" y="11782"/>
                    <a:pt x="7051" y="11874"/>
                    <a:pt x="6963" y="12006"/>
                  </a:cubicBezTo>
                  <a:lnTo>
                    <a:pt x="6955" y="12000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4236" y="18655"/>
                  </a:lnTo>
                  <a:cubicBezTo>
                    <a:pt x="14508" y="18655"/>
                    <a:pt x="14727" y="18435"/>
                    <a:pt x="14727" y="18164"/>
                  </a:cubicBezTo>
                  <a:cubicBezTo>
                    <a:pt x="14727" y="18099"/>
                    <a:pt x="14713" y="18039"/>
                    <a:pt x="14691" y="17983"/>
                  </a:cubicBezTo>
                  <a:cubicBezTo>
                    <a:pt x="14691" y="17983"/>
                    <a:pt x="14692" y="17982"/>
                    <a:pt x="14692" y="17982"/>
                  </a:cubicBezTo>
                  <a:close/>
                  <a:moveTo>
                    <a:pt x="4909" y="7855"/>
                  </a:moveTo>
                  <a:cubicBezTo>
                    <a:pt x="5451" y="7855"/>
                    <a:pt x="5891" y="8295"/>
                    <a:pt x="5891" y="8836"/>
                  </a:cubicBezTo>
                  <a:cubicBezTo>
                    <a:pt x="5891" y="9379"/>
                    <a:pt x="5451" y="9818"/>
                    <a:pt x="4909" y="9818"/>
                  </a:cubicBezTo>
                  <a:cubicBezTo>
                    <a:pt x="4367" y="9818"/>
                    <a:pt x="3927" y="9379"/>
                    <a:pt x="3927" y="8836"/>
                  </a:cubicBezTo>
                  <a:cubicBezTo>
                    <a:pt x="3927" y="8295"/>
                    <a:pt x="4367" y="7855"/>
                    <a:pt x="4909" y="7855"/>
                  </a:cubicBezTo>
                  <a:moveTo>
                    <a:pt x="4909" y="10800"/>
                  </a:moveTo>
                  <a:cubicBezTo>
                    <a:pt x="5994" y="10800"/>
                    <a:pt x="6873" y="9921"/>
                    <a:pt x="6873" y="8836"/>
                  </a:cubicBezTo>
                  <a:cubicBezTo>
                    <a:pt x="6873" y="7752"/>
                    <a:pt x="5994" y="6873"/>
                    <a:pt x="4909" y="6873"/>
                  </a:cubicBezTo>
                  <a:cubicBezTo>
                    <a:pt x="3825" y="6873"/>
                    <a:pt x="2945" y="7752"/>
                    <a:pt x="2945" y="8836"/>
                  </a:cubicBezTo>
                  <a:cubicBezTo>
                    <a:pt x="2945" y="9921"/>
                    <a:pt x="3825" y="10800"/>
                    <a:pt x="4909" y="10800"/>
                  </a:cubicBezTo>
                  <a:moveTo>
                    <a:pt x="16691" y="19636"/>
                  </a:moveTo>
                  <a:cubicBezTo>
                    <a:pt x="16691" y="20179"/>
                    <a:pt x="16251" y="20619"/>
                    <a:pt x="15709" y="20619"/>
                  </a:cubicBezTo>
                  <a:lnTo>
                    <a:pt x="1964" y="20619"/>
                  </a:lnTo>
                  <a:cubicBezTo>
                    <a:pt x="1422" y="20619"/>
                    <a:pt x="982" y="20179"/>
                    <a:pt x="982" y="19636"/>
                  </a:cubicBezTo>
                  <a:lnTo>
                    <a:pt x="982" y="5891"/>
                  </a:lnTo>
                  <a:cubicBezTo>
                    <a:pt x="982" y="5349"/>
                    <a:pt x="1422" y="4909"/>
                    <a:pt x="1964" y="4909"/>
                  </a:cubicBezTo>
                  <a:lnTo>
                    <a:pt x="15709" y="4909"/>
                  </a:lnTo>
                  <a:cubicBezTo>
                    <a:pt x="16251" y="4909"/>
                    <a:pt x="16691" y="5349"/>
                    <a:pt x="16691" y="5891"/>
                  </a:cubicBezTo>
                  <a:cubicBezTo>
                    <a:pt x="16691" y="5891"/>
                    <a:pt x="16691" y="19636"/>
                    <a:pt x="16691" y="19636"/>
                  </a:cubicBezTo>
                  <a:close/>
                  <a:moveTo>
                    <a:pt x="15709" y="3927"/>
                  </a:moveTo>
                  <a:lnTo>
                    <a:pt x="1964" y="3927"/>
                  </a:lnTo>
                  <a:cubicBezTo>
                    <a:pt x="879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5891"/>
                  </a:lnTo>
                  <a:cubicBezTo>
                    <a:pt x="17673" y="4806"/>
                    <a:pt x="16794" y="3927"/>
                    <a:pt x="15709" y="3927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92DD26A-9353-7440-673D-2B20B630CCFA}"/>
              </a:ext>
            </a:extLst>
          </p:cNvPr>
          <p:cNvGrpSpPr/>
          <p:nvPr/>
        </p:nvGrpSpPr>
        <p:grpSpPr>
          <a:xfrm>
            <a:off x="8831578" y="4015712"/>
            <a:ext cx="2598422" cy="2155725"/>
            <a:chOff x="8831578" y="4015712"/>
            <a:chExt cx="2598422" cy="2155725"/>
          </a:xfrm>
          <a:solidFill>
            <a:srgbClr val="0F9ED5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C0EA598-04A2-44D7-0260-1C38D811320D}"/>
                </a:ext>
              </a:extLst>
            </p:cNvPr>
            <p:cNvSpPr/>
            <p:nvPr/>
          </p:nvSpPr>
          <p:spPr>
            <a:xfrm>
              <a:off x="8831578" y="4015712"/>
              <a:ext cx="2598422" cy="2155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AA2C55-784C-EE06-C73F-98B7510CA5C6}"/>
                </a:ext>
              </a:extLst>
            </p:cNvPr>
            <p:cNvSpPr txBox="1"/>
            <p:nvPr/>
          </p:nvSpPr>
          <p:spPr>
            <a:xfrm>
              <a:off x="9046743" y="5373714"/>
              <a:ext cx="2168093" cy="526426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>
                  <a:solidFill>
                    <a:schemeClr val="bg1"/>
                  </a:solidFill>
                </a:rPr>
                <a:t>Ut laoreet, sem vel pulvinar luctus mi arcu rutrum ante in luct.</a:t>
              </a:r>
              <a:endParaRPr lang="en-US" sz="1000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3003E28-53A0-0A58-7602-4C78EC62A266}"/>
                </a:ext>
              </a:extLst>
            </p:cNvPr>
            <p:cNvSpPr txBox="1"/>
            <p:nvPr/>
          </p:nvSpPr>
          <p:spPr>
            <a:xfrm>
              <a:off x="9046743" y="5035160"/>
              <a:ext cx="2168093" cy="338554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600" spc="300">
                  <a:solidFill>
                    <a:schemeClr val="bg1"/>
                  </a:solidFill>
                  <a:latin typeface="+mj-lt"/>
                  <a:ea typeface="Montserrat" charset="0"/>
                  <a:cs typeface="Montserrat" charset="0"/>
                </a:rPr>
                <a:t>YOUR TITLE</a:t>
              </a:r>
              <a:endParaRPr lang="en-US" sz="2400" spc="300" dirty="0">
                <a:solidFill>
                  <a:schemeClr val="bg1"/>
                </a:solidFill>
                <a:latin typeface="+mj-lt"/>
                <a:ea typeface="Montserrat" charset="0"/>
                <a:cs typeface="Montserrat" charset="0"/>
              </a:endParaRPr>
            </a:p>
          </p:txBody>
        </p:sp>
        <p:sp>
          <p:nvSpPr>
            <p:cNvPr id="17" name="Shape 2655">
              <a:extLst>
                <a:ext uri="{FF2B5EF4-FFF2-40B4-BE49-F238E27FC236}">
                  <a16:creationId xmlns:a16="http://schemas.microsoft.com/office/drawing/2014/main" id="{304B0A64-0762-6BAE-3647-5FE0F8A53262}"/>
                </a:ext>
              </a:extLst>
            </p:cNvPr>
            <p:cNvSpPr/>
            <p:nvPr/>
          </p:nvSpPr>
          <p:spPr>
            <a:xfrm>
              <a:off x="9859654" y="4372908"/>
              <a:ext cx="542271" cy="443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4400"/>
                  </a:moveTo>
                  <a:lnTo>
                    <a:pt x="16349" y="14400"/>
                  </a:lnTo>
                  <a:cubicBezTo>
                    <a:pt x="16227" y="14820"/>
                    <a:pt x="16076" y="15221"/>
                    <a:pt x="15897" y="15600"/>
                  </a:cubicBezTo>
                  <a:lnTo>
                    <a:pt x="20618" y="15600"/>
                  </a:lnTo>
                  <a:lnTo>
                    <a:pt x="20618" y="19200"/>
                  </a:lnTo>
                  <a:cubicBezTo>
                    <a:pt x="20618" y="19862"/>
                    <a:pt x="20178" y="20400"/>
                    <a:pt x="19636" y="20400"/>
                  </a:cubicBezTo>
                  <a:lnTo>
                    <a:pt x="1964" y="20400"/>
                  </a:lnTo>
                  <a:cubicBezTo>
                    <a:pt x="1422" y="20400"/>
                    <a:pt x="982" y="19862"/>
                    <a:pt x="982" y="19200"/>
                  </a:cubicBezTo>
                  <a:lnTo>
                    <a:pt x="982" y="15600"/>
                  </a:lnTo>
                  <a:lnTo>
                    <a:pt x="5704" y="15600"/>
                  </a:lnTo>
                  <a:cubicBezTo>
                    <a:pt x="5524" y="15221"/>
                    <a:pt x="5373" y="14820"/>
                    <a:pt x="5251" y="14400"/>
                  </a:cubicBezTo>
                  <a:lnTo>
                    <a:pt x="982" y="14400"/>
                  </a:lnTo>
                  <a:lnTo>
                    <a:pt x="982" y="4800"/>
                  </a:lnTo>
                  <a:cubicBezTo>
                    <a:pt x="982" y="4138"/>
                    <a:pt x="1422" y="3600"/>
                    <a:pt x="1964" y="3600"/>
                  </a:cubicBezTo>
                  <a:lnTo>
                    <a:pt x="3927" y="3600"/>
                  </a:lnTo>
                  <a:cubicBezTo>
                    <a:pt x="5891" y="3600"/>
                    <a:pt x="5891" y="1200"/>
                    <a:pt x="7364" y="1200"/>
                  </a:cubicBezTo>
                  <a:lnTo>
                    <a:pt x="10800" y="1200"/>
                  </a:lnTo>
                  <a:lnTo>
                    <a:pt x="14236" y="1200"/>
                  </a:lnTo>
                  <a:cubicBezTo>
                    <a:pt x="15709" y="1200"/>
                    <a:pt x="15709" y="3600"/>
                    <a:pt x="17673" y="3600"/>
                  </a:cubicBezTo>
                  <a:lnTo>
                    <a:pt x="19636" y="3600"/>
                  </a:lnTo>
                  <a:cubicBezTo>
                    <a:pt x="20178" y="3600"/>
                    <a:pt x="20618" y="4138"/>
                    <a:pt x="20618" y="4800"/>
                  </a:cubicBezTo>
                  <a:cubicBezTo>
                    <a:pt x="20618" y="4800"/>
                    <a:pt x="20618" y="14400"/>
                    <a:pt x="20618" y="14400"/>
                  </a:cubicBezTo>
                  <a:close/>
                  <a:moveTo>
                    <a:pt x="19636" y="2400"/>
                  </a:moveTo>
                  <a:lnTo>
                    <a:pt x="17673" y="2400"/>
                  </a:lnTo>
                  <a:cubicBezTo>
                    <a:pt x="16200" y="2400"/>
                    <a:pt x="16200" y="0"/>
                    <a:pt x="14236" y="0"/>
                  </a:cubicBezTo>
                  <a:lnTo>
                    <a:pt x="10800" y="0"/>
                  </a:lnTo>
                  <a:lnTo>
                    <a:pt x="7364" y="0"/>
                  </a:lnTo>
                  <a:cubicBezTo>
                    <a:pt x="5400" y="0"/>
                    <a:pt x="5400" y="2400"/>
                    <a:pt x="3927" y="2400"/>
                  </a:cubicBezTo>
                  <a:lnTo>
                    <a:pt x="1964" y="2400"/>
                  </a:lnTo>
                  <a:cubicBezTo>
                    <a:pt x="879" y="2400"/>
                    <a:pt x="0" y="3475"/>
                    <a:pt x="0" y="4800"/>
                  </a:cubicBezTo>
                  <a:lnTo>
                    <a:pt x="0" y="19200"/>
                  </a:lnTo>
                  <a:cubicBezTo>
                    <a:pt x="0" y="20525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525"/>
                    <a:pt x="21600" y="19200"/>
                  </a:cubicBezTo>
                  <a:lnTo>
                    <a:pt x="21600" y="4800"/>
                  </a:lnTo>
                  <a:cubicBezTo>
                    <a:pt x="21600" y="3475"/>
                    <a:pt x="20721" y="2400"/>
                    <a:pt x="19636" y="2400"/>
                  </a:cubicBezTo>
                  <a:moveTo>
                    <a:pt x="18164" y="7200"/>
                  </a:moveTo>
                  <a:cubicBezTo>
                    <a:pt x="17892" y="7200"/>
                    <a:pt x="17673" y="6932"/>
                    <a:pt x="17673" y="6600"/>
                  </a:cubicBezTo>
                  <a:cubicBezTo>
                    <a:pt x="17673" y="6269"/>
                    <a:pt x="17892" y="6000"/>
                    <a:pt x="18164" y="6000"/>
                  </a:cubicBezTo>
                  <a:cubicBezTo>
                    <a:pt x="18435" y="6000"/>
                    <a:pt x="18655" y="6269"/>
                    <a:pt x="18655" y="6600"/>
                  </a:cubicBezTo>
                  <a:cubicBezTo>
                    <a:pt x="18655" y="6932"/>
                    <a:pt x="18435" y="7200"/>
                    <a:pt x="18164" y="7200"/>
                  </a:cubicBezTo>
                  <a:moveTo>
                    <a:pt x="18164" y="4800"/>
                  </a:moveTo>
                  <a:cubicBezTo>
                    <a:pt x="17351" y="4800"/>
                    <a:pt x="16691" y="5607"/>
                    <a:pt x="16691" y="6600"/>
                  </a:cubicBezTo>
                  <a:cubicBezTo>
                    <a:pt x="16691" y="7594"/>
                    <a:pt x="17351" y="8400"/>
                    <a:pt x="18164" y="8400"/>
                  </a:cubicBezTo>
                  <a:cubicBezTo>
                    <a:pt x="18977" y="8400"/>
                    <a:pt x="19636" y="7594"/>
                    <a:pt x="19636" y="6600"/>
                  </a:cubicBezTo>
                  <a:cubicBezTo>
                    <a:pt x="19636" y="5607"/>
                    <a:pt x="18977" y="4800"/>
                    <a:pt x="18164" y="4800"/>
                  </a:cubicBezTo>
                  <a:moveTo>
                    <a:pt x="18164" y="9600"/>
                  </a:moveTo>
                  <a:cubicBezTo>
                    <a:pt x="17892" y="9600"/>
                    <a:pt x="17673" y="9869"/>
                    <a:pt x="17673" y="10200"/>
                  </a:cubicBezTo>
                  <a:cubicBezTo>
                    <a:pt x="17673" y="10532"/>
                    <a:pt x="17892" y="10800"/>
                    <a:pt x="18164" y="10800"/>
                  </a:cubicBezTo>
                  <a:cubicBezTo>
                    <a:pt x="18435" y="10800"/>
                    <a:pt x="18655" y="10532"/>
                    <a:pt x="18655" y="10200"/>
                  </a:cubicBezTo>
                  <a:cubicBezTo>
                    <a:pt x="18655" y="9869"/>
                    <a:pt x="18435" y="9600"/>
                    <a:pt x="18164" y="9600"/>
                  </a:cubicBezTo>
                  <a:moveTo>
                    <a:pt x="10800" y="16800"/>
                  </a:moveTo>
                  <a:cubicBezTo>
                    <a:pt x="8631" y="16800"/>
                    <a:pt x="6873" y="14651"/>
                    <a:pt x="6873" y="12000"/>
                  </a:cubicBezTo>
                  <a:cubicBezTo>
                    <a:pt x="6873" y="9349"/>
                    <a:pt x="8631" y="7200"/>
                    <a:pt x="10800" y="7200"/>
                  </a:cubicBezTo>
                  <a:cubicBezTo>
                    <a:pt x="12969" y="7200"/>
                    <a:pt x="14727" y="9349"/>
                    <a:pt x="14727" y="12000"/>
                  </a:cubicBezTo>
                  <a:cubicBezTo>
                    <a:pt x="14727" y="14651"/>
                    <a:pt x="12969" y="16800"/>
                    <a:pt x="10800" y="16800"/>
                  </a:cubicBezTo>
                  <a:moveTo>
                    <a:pt x="10800" y="6000"/>
                  </a:moveTo>
                  <a:cubicBezTo>
                    <a:pt x="8088" y="6000"/>
                    <a:pt x="5891" y="8687"/>
                    <a:pt x="5891" y="12000"/>
                  </a:cubicBezTo>
                  <a:cubicBezTo>
                    <a:pt x="5891" y="15314"/>
                    <a:pt x="8088" y="18000"/>
                    <a:pt x="10800" y="18000"/>
                  </a:cubicBezTo>
                  <a:cubicBezTo>
                    <a:pt x="13512" y="18000"/>
                    <a:pt x="15709" y="15314"/>
                    <a:pt x="15709" y="12000"/>
                  </a:cubicBezTo>
                  <a:cubicBezTo>
                    <a:pt x="15709" y="8687"/>
                    <a:pt x="13512" y="6000"/>
                    <a:pt x="10800" y="6000"/>
                  </a:cubicBezTo>
                  <a:moveTo>
                    <a:pt x="10800" y="14400"/>
                  </a:moveTo>
                  <a:cubicBezTo>
                    <a:pt x="9716" y="14400"/>
                    <a:pt x="8836" y="13325"/>
                    <a:pt x="8836" y="12000"/>
                  </a:cubicBezTo>
                  <a:cubicBezTo>
                    <a:pt x="8836" y="10675"/>
                    <a:pt x="9716" y="9600"/>
                    <a:pt x="10800" y="9600"/>
                  </a:cubicBezTo>
                  <a:cubicBezTo>
                    <a:pt x="11884" y="9600"/>
                    <a:pt x="12764" y="10675"/>
                    <a:pt x="12764" y="12000"/>
                  </a:cubicBezTo>
                  <a:cubicBezTo>
                    <a:pt x="12764" y="13325"/>
                    <a:pt x="11884" y="14400"/>
                    <a:pt x="10800" y="14400"/>
                  </a:cubicBezTo>
                  <a:moveTo>
                    <a:pt x="10800" y="8400"/>
                  </a:moveTo>
                  <a:cubicBezTo>
                    <a:pt x="9173" y="8400"/>
                    <a:pt x="7855" y="10012"/>
                    <a:pt x="7855" y="12000"/>
                  </a:cubicBezTo>
                  <a:cubicBezTo>
                    <a:pt x="7855" y="13988"/>
                    <a:pt x="9173" y="15600"/>
                    <a:pt x="10800" y="15600"/>
                  </a:cubicBezTo>
                  <a:cubicBezTo>
                    <a:pt x="12426" y="15600"/>
                    <a:pt x="13745" y="13988"/>
                    <a:pt x="13745" y="12000"/>
                  </a:cubicBezTo>
                  <a:cubicBezTo>
                    <a:pt x="13745" y="10012"/>
                    <a:pt x="12426" y="8400"/>
                    <a:pt x="10800" y="8400"/>
                  </a:cubicBezTo>
                  <a:moveTo>
                    <a:pt x="8345" y="3600"/>
                  </a:moveTo>
                  <a:lnTo>
                    <a:pt x="13255" y="3600"/>
                  </a:lnTo>
                  <a:cubicBezTo>
                    <a:pt x="13526" y="3600"/>
                    <a:pt x="13745" y="3332"/>
                    <a:pt x="13745" y="3000"/>
                  </a:cubicBezTo>
                  <a:cubicBezTo>
                    <a:pt x="13745" y="2669"/>
                    <a:pt x="13526" y="2400"/>
                    <a:pt x="13255" y="2400"/>
                  </a:cubicBezTo>
                  <a:lnTo>
                    <a:pt x="8345" y="2400"/>
                  </a:lnTo>
                  <a:cubicBezTo>
                    <a:pt x="8074" y="2400"/>
                    <a:pt x="7855" y="2669"/>
                    <a:pt x="7855" y="3000"/>
                  </a:cubicBezTo>
                  <a:cubicBezTo>
                    <a:pt x="7855" y="3332"/>
                    <a:pt x="8074" y="3600"/>
                    <a:pt x="8345" y="3600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B47EA33-371F-3E8F-850C-E9704F7EBE57}"/>
              </a:ext>
            </a:extLst>
          </p:cNvPr>
          <p:cNvGrpSpPr/>
          <p:nvPr/>
        </p:nvGrpSpPr>
        <p:grpSpPr>
          <a:xfrm>
            <a:off x="6141718" y="1769310"/>
            <a:ext cx="2598422" cy="2155725"/>
            <a:chOff x="6141718" y="1769310"/>
            <a:chExt cx="2598422" cy="2155725"/>
          </a:xfrm>
          <a:solidFill>
            <a:srgbClr val="0F9ED5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B5E04B9-6427-02EC-1574-5432CF729CFB}"/>
                </a:ext>
              </a:extLst>
            </p:cNvPr>
            <p:cNvSpPr/>
            <p:nvPr/>
          </p:nvSpPr>
          <p:spPr>
            <a:xfrm>
              <a:off x="6141718" y="1769310"/>
              <a:ext cx="2598422" cy="2155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630474F-E246-E1CB-8F16-B3EF0281CD38}"/>
                </a:ext>
              </a:extLst>
            </p:cNvPr>
            <p:cNvSpPr txBox="1"/>
            <p:nvPr/>
          </p:nvSpPr>
          <p:spPr>
            <a:xfrm>
              <a:off x="6356883" y="3126549"/>
              <a:ext cx="2168093" cy="526426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>
                  <a:solidFill>
                    <a:schemeClr val="bg1"/>
                  </a:solidFill>
                </a:rPr>
                <a:t>Ut laoreet, sem vel pulvinar luctus mi arcu rutrum ante in luct.</a:t>
              </a:r>
              <a:endParaRPr lang="en-US" sz="1000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107F591-C9A3-792A-A579-E4BD688D038F}"/>
                </a:ext>
              </a:extLst>
            </p:cNvPr>
            <p:cNvSpPr txBox="1"/>
            <p:nvPr/>
          </p:nvSpPr>
          <p:spPr>
            <a:xfrm>
              <a:off x="6356883" y="2787995"/>
              <a:ext cx="2168093" cy="338554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600" spc="300">
                  <a:solidFill>
                    <a:schemeClr val="bg1"/>
                  </a:solidFill>
                  <a:latin typeface="+mj-lt"/>
                  <a:ea typeface="Montserrat" charset="0"/>
                  <a:cs typeface="Montserrat" charset="0"/>
                </a:rPr>
                <a:t>YOUR TITLE</a:t>
              </a:r>
              <a:endParaRPr lang="en-US" sz="2400" spc="300" dirty="0">
                <a:solidFill>
                  <a:schemeClr val="bg1"/>
                </a:solidFill>
                <a:latin typeface="+mj-lt"/>
                <a:ea typeface="Montserrat" charset="0"/>
                <a:cs typeface="Montserrat" charset="0"/>
              </a:endParaRPr>
            </a:p>
          </p:txBody>
        </p:sp>
        <p:sp>
          <p:nvSpPr>
            <p:cNvPr id="22" name="Shape 2686">
              <a:extLst>
                <a:ext uri="{FF2B5EF4-FFF2-40B4-BE49-F238E27FC236}">
                  <a16:creationId xmlns:a16="http://schemas.microsoft.com/office/drawing/2014/main" id="{972FF83C-6FFC-A063-2752-A90CD6606CF0}"/>
                </a:ext>
              </a:extLst>
            </p:cNvPr>
            <p:cNvSpPr/>
            <p:nvPr/>
          </p:nvSpPr>
          <p:spPr>
            <a:xfrm>
              <a:off x="7169794" y="2076447"/>
              <a:ext cx="542271" cy="542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7673"/>
                  </a:moveTo>
                  <a:cubicBezTo>
                    <a:pt x="20618" y="18215"/>
                    <a:pt x="20178" y="18655"/>
                    <a:pt x="19636" y="18655"/>
                  </a:cubicBezTo>
                  <a:lnTo>
                    <a:pt x="19636" y="14727"/>
                  </a:lnTo>
                  <a:cubicBezTo>
                    <a:pt x="20178" y="14727"/>
                    <a:pt x="20618" y="15167"/>
                    <a:pt x="20618" y="15709"/>
                  </a:cubicBezTo>
                  <a:cubicBezTo>
                    <a:pt x="20618" y="15709"/>
                    <a:pt x="20618" y="17673"/>
                    <a:pt x="20618" y="17673"/>
                  </a:cubicBezTo>
                  <a:close/>
                  <a:moveTo>
                    <a:pt x="18655" y="19145"/>
                  </a:moveTo>
                  <a:cubicBezTo>
                    <a:pt x="18655" y="19959"/>
                    <a:pt x="17995" y="20618"/>
                    <a:pt x="17182" y="20618"/>
                  </a:cubicBezTo>
                  <a:cubicBezTo>
                    <a:pt x="16368" y="20618"/>
                    <a:pt x="15709" y="19959"/>
                    <a:pt x="15709" y="19145"/>
                  </a:cubicBezTo>
                  <a:lnTo>
                    <a:pt x="15709" y="14236"/>
                  </a:lnTo>
                  <a:cubicBezTo>
                    <a:pt x="15709" y="13424"/>
                    <a:pt x="16368" y="12764"/>
                    <a:pt x="17182" y="12764"/>
                  </a:cubicBezTo>
                  <a:cubicBezTo>
                    <a:pt x="17995" y="12764"/>
                    <a:pt x="18655" y="13424"/>
                    <a:pt x="18655" y="14236"/>
                  </a:cubicBezTo>
                  <a:cubicBezTo>
                    <a:pt x="18655" y="14236"/>
                    <a:pt x="18655" y="19145"/>
                    <a:pt x="18655" y="19145"/>
                  </a:cubicBezTo>
                  <a:close/>
                  <a:moveTo>
                    <a:pt x="4418" y="12764"/>
                  </a:moveTo>
                  <a:cubicBezTo>
                    <a:pt x="5231" y="12764"/>
                    <a:pt x="5891" y="13424"/>
                    <a:pt x="5891" y="14236"/>
                  </a:cubicBezTo>
                  <a:lnTo>
                    <a:pt x="5891" y="19145"/>
                  </a:lnTo>
                  <a:cubicBezTo>
                    <a:pt x="5891" y="19959"/>
                    <a:pt x="5231" y="20618"/>
                    <a:pt x="4418" y="20618"/>
                  </a:cubicBezTo>
                  <a:cubicBezTo>
                    <a:pt x="3605" y="20618"/>
                    <a:pt x="2945" y="19959"/>
                    <a:pt x="2945" y="19145"/>
                  </a:cubicBezTo>
                  <a:lnTo>
                    <a:pt x="2945" y="14236"/>
                  </a:lnTo>
                  <a:cubicBezTo>
                    <a:pt x="2945" y="13424"/>
                    <a:pt x="3605" y="12764"/>
                    <a:pt x="4418" y="12764"/>
                  </a:cubicBezTo>
                  <a:moveTo>
                    <a:pt x="1964" y="18655"/>
                  </a:moveTo>
                  <a:cubicBezTo>
                    <a:pt x="1422" y="18655"/>
                    <a:pt x="982" y="18215"/>
                    <a:pt x="982" y="17673"/>
                  </a:cubicBezTo>
                  <a:lnTo>
                    <a:pt x="982" y="15709"/>
                  </a:lnTo>
                  <a:cubicBezTo>
                    <a:pt x="982" y="15167"/>
                    <a:pt x="1422" y="14727"/>
                    <a:pt x="1964" y="14727"/>
                  </a:cubicBezTo>
                  <a:cubicBezTo>
                    <a:pt x="1964" y="14727"/>
                    <a:pt x="1964" y="18655"/>
                    <a:pt x="1964" y="18655"/>
                  </a:cubicBezTo>
                  <a:close/>
                  <a:moveTo>
                    <a:pt x="19636" y="13745"/>
                  </a:moveTo>
                  <a:lnTo>
                    <a:pt x="19636" y="5891"/>
                  </a:lnTo>
                  <a:cubicBezTo>
                    <a:pt x="19636" y="2638"/>
                    <a:pt x="16999" y="0"/>
                    <a:pt x="13745" y="0"/>
                  </a:cubicBezTo>
                  <a:lnTo>
                    <a:pt x="7855" y="0"/>
                  </a:lnTo>
                  <a:cubicBezTo>
                    <a:pt x="4601" y="0"/>
                    <a:pt x="1964" y="2638"/>
                    <a:pt x="1964" y="5891"/>
                  </a:cubicBezTo>
                  <a:lnTo>
                    <a:pt x="1964" y="13745"/>
                  </a:lnTo>
                  <a:cubicBezTo>
                    <a:pt x="879" y="13745"/>
                    <a:pt x="0" y="14625"/>
                    <a:pt x="0" y="15709"/>
                  </a:cubicBezTo>
                  <a:lnTo>
                    <a:pt x="0" y="17673"/>
                  </a:lnTo>
                  <a:cubicBezTo>
                    <a:pt x="0" y="18757"/>
                    <a:pt x="879" y="19636"/>
                    <a:pt x="1964" y="19636"/>
                  </a:cubicBezTo>
                  <a:lnTo>
                    <a:pt x="2013" y="19636"/>
                  </a:lnTo>
                  <a:cubicBezTo>
                    <a:pt x="2241" y="20757"/>
                    <a:pt x="3231" y="21600"/>
                    <a:pt x="4418" y="21600"/>
                  </a:cubicBezTo>
                  <a:cubicBezTo>
                    <a:pt x="5774" y="21600"/>
                    <a:pt x="6873" y="20501"/>
                    <a:pt x="6873" y="19145"/>
                  </a:cubicBezTo>
                  <a:lnTo>
                    <a:pt x="6873" y="14236"/>
                  </a:lnTo>
                  <a:cubicBezTo>
                    <a:pt x="6873" y="12881"/>
                    <a:pt x="5774" y="11782"/>
                    <a:pt x="4418" y="11782"/>
                  </a:cubicBezTo>
                  <a:cubicBezTo>
                    <a:pt x="3863" y="11782"/>
                    <a:pt x="3357" y="11973"/>
                    <a:pt x="2945" y="12284"/>
                  </a:cubicBezTo>
                  <a:lnTo>
                    <a:pt x="2945" y="5891"/>
                  </a:lnTo>
                  <a:cubicBezTo>
                    <a:pt x="2945" y="3180"/>
                    <a:pt x="5144" y="982"/>
                    <a:pt x="7855" y="982"/>
                  </a:cubicBezTo>
                  <a:lnTo>
                    <a:pt x="13745" y="982"/>
                  </a:lnTo>
                  <a:cubicBezTo>
                    <a:pt x="16456" y="982"/>
                    <a:pt x="18655" y="3180"/>
                    <a:pt x="18655" y="5891"/>
                  </a:cubicBezTo>
                  <a:lnTo>
                    <a:pt x="18655" y="12284"/>
                  </a:lnTo>
                  <a:cubicBezTo>
                    <a:pt x="18243" y="11973"/>
                    <a:pt x="17737" y="11782"/>
                    <a:pt x="17182" y="11782"/>
                  </a:cubicBezTo>
                  <a:cubicBezTo>
                    <a:pt x="15826" y="11782"/>
                    <a:pt x="14727" y="12881"/>
                    <a:pt x="14727" y="14236"/>
                  </a:cubicBezTo>
                  <a:lnTo>
                    <a:pt x="14727" y="19145"/>
                  </a:lnTo>
                  <a:cubicBezTo>
                    <a:pt x="14727" y="20501"/>
                    <a:pt x="15826" y="21600"/>
                    <a:pt x="17182" y="21600"/>
                  </a:cubicBezTo>
                  <a:cubicBezTo>
                    <a:pt x="18369" y="21600"/>
                    <a:pt x="19359" y="20757"/>
                    <a:pt x="19587" y="19636"/>
                  </a:cubicBezTo>
                  <a:lnTo>
                    <a:pt x="19636" y="19636"/>
                  </a:lnTo>
                  <a:cubicBezTo>
                    <a:pt x="20721" y="19636"/>
                    <a:pt x="21600" y="18757"/>
                    <a:pt x="21600" y="17673"/>
                  </a:cubicBezTo>
                  <a:lnTo>
                    <a:pt x="21600" y="15709"/>
                  </a:lnTo>
                  <a:cubicBezTo>
                    <a:pt x="21600" y="14625"/>
                    <a:pt x="20721" y="13745"/>
                    <a:pt x="19636" y="13745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2893E72-9DC4-47E8-0F9E-B3E36D52B9D7}"/>
              </a:ext>
            </a:extLst>
          </p:cNvPr>
          <p:cNvGrpSpPr/>
          <p:nvPr/>
        </p:nvGrpSpPr>
        <p:grpSpPr>
          <a:xfrm>
            <a:off x="3451858" y="4015712"/>
            <a:ext cx="2598422" cy="2155725"/>
            <a:chOff x="3451858" y="4015712"/>
            <a:chExt cx="2598422" cy="2155725"/>
          </a:xfrm>
          <a:solidFill>
            <a:srgbClr val="0F9ED5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E7004A2-47EB-AE15-72BA-231393587DDC}"/>
                </a:ext>
              </a:extLst>
            </p:cNvPr>
            <p:cNvSpPr/>
            <p:nvPr/>
          </p:nvSpPr>
          <p:spPr>
            <a:xfrm>
              <a:off x="3451858" y="4015712"/>
              <a:ext cx="2598422" cy="2155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9A05EC2-D6AA-D07A-D636-E64889CFB57A}"/>
                </a:ext>
              </a:extLst>
            </p:cNvPr>
            <p:cNvSpPr txBox="1"/>
            <p:nvPr/>
          </p:nvSpPr>
          <p:spPr>
            <a:xfrm>
              <a:off x="3667023" y="5373714"/>
              <a:ext cx="2168093" cy="526426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>
                  <a:solidFill>
                    <a:schemeClr val="bg1"/>
                  </a:solidFill>
                </a:rPr>
                <a:t>Ut laoreet, sem vel pulvinar luctus mi arcu rutrum ante in luct.</a:t>
              </a:r>
              <a:endParaRPr lang="en-US" sz="1000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6203B22-5F68-0C5F-5FEF-717A740D9896}"/>
                </a:ext>
              </a:extLst>
            </p:cNvPr>
            <p:cNvSpPr txBox="1"/>
            <p:nvPr/>
          </p:nvSpPr>
          <p:spPr>
            <a:xfrm>
              <a:off x="3667023" y="5035160"/>
              <a:ext cx="2168093" cy="338554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600" spc="300">
                  <a:solidFill>
                    <a:schemeClr val="bg1"/>
                  </a:solidFill>
                  <a:latin typeface="+mj-lt"/>
                  <a:ea typeface="Montserrat" charset="0"/>
                  <a:cs typeface="Montserrat" charset="0"/>
                </a:rPr>
                <a:t>YOUR TITLE</a:t>
              </a:r>
              <a:endParaRPr lang="en-US" sz="2400" spc="300" dirty="0">
                <a:solidFill>
                  <a:schemeClr val="bg1"/>
                </a:solidFill>
                <a:latin typeface="+mj-lt"/>
                <a:ea typeface="Montserrat" charset="0"/>
                <a:cs typeface="Montserrat" charset="0"/>
              </a:endParaRPr>
            </a:p>
          </p:txBody>
        </p:sp>
        <p:sp>
          <p:nvSpPr>
            <p:cNvPr id="27" name="Shape 2644">
              <a:extLst>
                <a:ext uri="{FF2B5EF4-FFF2-40B4-BE49-F238E27FC236}">
                  <a16:creationId xmlns:a16="http://schemas.microsoft.com/office/drawing/2014/main" id="{CA29F042-681F-AC4A-C4B4-CC8530A91E74}"/>
                </a:ext>
              </a:extLst>
            </p:cNvPr>
            <p:cNvSpPr/>
            <p:nvPr/>
          </p:nvSpPr>
          <p:spPr>
            <a:xfrm>
              <a:off x="4553879" y="4322560"/>
              <a:ext cx="394380" cy="542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50" y="19636"/>
                  </a:moveTo>
                  <a:cubicBezTo>
                    <a:pt x="20250" y="20179"/>
                    <a:pt x="19645" y="20618"/>
                    <a:pt x="18900" y="20618"/>
                  </a:cubicBezTo>
                  <a:lnTo>
                    <a:pt x="2700" y="20618"/>
                  </a:lnTo>
                  <a:cubicBezTo>
                    <a:pt x="1954" y="20618"/>
                    <a:pt x="1350" y="20179"/>
                    <a:pt x="1350" y="19636"/>
                  </a:cubicBezTo>
                  <a:lnTo>
                    <a:pt x="1350" y="1964"/>
                  </a:lnTo>
                  <a:cubicBezTo>
                    <a:pt x="1350" y="1422"/>
                    <a:pt x="1954" y="982"/>
                    <a:pt x="2700" y="982"/>
                  </a:cubicBezTo>
                  <a:lnTo>
                    <a:pt x="18900" y="982"/>
                  </a:lnTo>
                  <a:cubicBezTo>
                    <a:pt x="19645" y="982"/>
                    <a:pt x="20250" y="1422"/>
                    <a:pt x="20250" y="1964"/>
                  </a:cubicBezTo>
                  <a:cubicBezTo>
                    <a:pt x="20250" y="1964"/>
                    <a:pt x="20250" y="19636"/>
                    <a:pt x="20250" y="19636"/>
                  </a:cubicBezTo>
                  <a:close/>
                  <a:moveTo>
                    <a:pt x="18900" y="0"/>
                  </a:moveTo>
                  <a:lnTo>
                    <a:pt x="2700" y="0"/>
                  </a:lnTo>
                  <a:cubicBezTo>
                    <a:pt x="120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1209" y="21600"/>
                    <a:pt x="2700" y="21600"/>
                  </a:cubicBezTo>
                  <a:lnTo>
                    <a:pt x="18900" y="21600"/>
                  </a:lnTo>
                  <a:cubicBezTo>
                    <a:pt x="2039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391" y="0"/>
                    <a:pt x="18900" y="0"/>
                  </a:cubicBezTo>
                  <a:moveTo>
                    <a:pt x="4050" y="3927"/>
                  </a:moveTo>
                  <a:lnTo>
                    <a:pt x="17550" y="3927"/>
                  </a:lnTo>
                  <a:lnTo>
                    <a:pt x="17550" y="17673"/>
                  </a:lnTo>
                  <a:lnTo>
                    <a:pt x="4050" y="17673"/>
                  </a:lnTo>
                  <a:cubicBezTo>
                    <a:pt x="4050" y="17673"/>
                    <a:pt x="4050" y="3927"/>
                    <a:pt x="4050" y="3927"/>
                  </a:cubicBezTo>
                  <a:close/>
                  <a:moveTo>
                    <a:pt x="2700" y="18655"/>
                  </a:moveTo>
                  <a:lnTo>
                    <a:pt x="18900" y="18655"/>
                  </a:lnTo>
                  <a:lnTo>
                    <a:pt x="18900" y="2945"/>
                  </a:lnTo>
                  <a:lnTo>
                    <a:pt x="2700" y="2945"/>
                  </a:lnTo>
                  <a:cubicBezTo>
                    <a:pt x="2700" y="2945"/>
                    <a:pt x="2700" y="18655"/>
                    <a:pt x="2700" y="18655"/>
                  </a:cubicBezTo>
                  <a:close/>
                  <a:moveTo>
                    <a:pt x="10125" y="2455"/>
                  </a:moveTo>
                  <a:lnTo>
                    <a:pt x="11475" y="2455"/>
                  </a:lnTo>
                  <a:cubicBezTo>
                    <a:pt x="11848" y="2455"/>
                    <a:pt x="12150" y="2235"/>
                    <a:pt x="12150" y="1964"/>
                  </a:cubicBezTo>
                  <a:cubicBezTo>
                    <a:pt x="12150" y="1692"/>
                    <a:pt x="11848" y="1473"/>
                    <a:pt x="11475" y="1473"/>
                  </a:cubicBezTo>
                  <a:lnTo>
                    <a:pt x="10125" y="1473"/>
                  </a:lnTo>
                  <a:cubicBezTo>
                    <a:pt x="9752" y="1473"/>
                    <a:pt x="9450" y="1692"/>
                    <a:pt x="9450" y="1964"/>
                  </a:cubicBezTo>
                  <a:cubicBezTo>
                    <a:pt x="9450" y="2235"/>
                    <a:pt x="9752" y="2455"/>
                    <a:pt x="10125" y="2455"/>
                  </a:cubicBezTo>
                  <a:moveTo>
                    <a:pt x="10800" y="19145"/>
                  </a:moveTo>
                  <a:cubicBezTo>
                    <a:pt x="10427" y="19145"/>
                    <a:pt x="10125" y="19366"/>
                    <a:pt x="10125" y="19636"/>
                  </a:cubicBezTo>
                  <a:cubicBezTo>
                    <a:pt x="10125" y="19908"/>
                    <a:pt x="10427" y="20127"/>
                    <a:pt x="10800" y="20127"/>
                  </a:cubicBezTo>
                  <a:cubicBezTo>
                    <a:pt x="11173" y="20127"/>
                    <a:pt x="11475" y="19908"/>
                    <a:pt x="11475" y="19636"/>
                  </a:cubicBezTo>
                  <a:cubicBezTo>
                    <a:pt x="11475" y="19366"/>
                    <a:pt x="11173" y="19145"/>
                    <a:pt x="10800" y="19145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738591FB-0D3E-18F0-AF8E-57DA12A6A199}"/>
              </a:ext>
            </a:extLst>
          </p:cNvPr>
          <p:cNvSpPr/>
          <p:nvPr/>
        </p:nvSpPr>
        <p:spPr>
          <a:xfrm>
            <a:off x="3451858" y="1769310"/>
            <a:ext cx="2598422" cy="21557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Image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44C5DF4-032A-2A12-1034-15520C2355AA}"/>
              </a:ext>
            </a:extLst>
          </p:cNvPr>
          <p:cNvSpPr/>
          <p:nvPr/>
        </p:nvSpPr>
        <p:spPr>
          <a:xfrm>
            <a:off x="761998" y="4015712"/>
            <a:ext cx="2598422" cy="21557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Image here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73EEDA-3B51-8BE0-B577-3620CBC8DD6F}"/>
              </a:ext>
            </a:extLst>
          </p:cNvPr>
          <p:cNvSpPr/>
          <p:nvPr/>
        </p:nvSpPr>
        <p:spPr>
          <a:xfrm>
            <a:off x="8831578" y="1764425"/>
            <a:ext cx="2598422" cy="21557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Image here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9647293-2A3C-2B4F-A575-0E95701E63CC}"/>
              </a:ext>
            </a:extLst>
          </p:cNvPr>
          <p:cNvSpPr/>
          <p:nvPr/>
        </p:nvSpPr>
        <p:spPr>
          <a:xfrm>
            <a:off x="6141718" y="4010827"/>
            <a:ext cx="2598422" cy="21557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122916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DED7841-D743-3C1C-DF19-2D83CE46247A}"/>
              </a:ext>
            </a:extLst>
          </p:cNvPr>
          <p:cNvSpPr/>
          <p:nvPr/>
        </p:nvSpPr>
        <p:spPr>
          <a:xfrm>
            <a:off x="721925" y="907700"/>
            <a:ext cx="3582712" cy="261527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Picture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39B8C9-8E50-E243-66CD-96569A8C3EDA}"/>
              </a:ext>
            </a:extLst>
          </p:cNvPr>
          <p:cNvSpPr/>
          <p:nvPr/>
        </p:nvSpPr>
        <p:spPr>
          <a:xfrm>
            <a:off x="4304637" y="907539"/>
            <a:ext cx="3582712" cy="261527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Picture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FECA2E-E53C-FDC7-B0E4-56E0B449D48A}"/>
              </a:ext>
            </a:extLst>
          </p:cNvPr>
          <p:cNvSpPr/>
          <p:nvPr/>
        </p:nvSpPr>
        <p:spPr>
          <a:xfrm>
            <a:off x="7887361" y="907539"/>
            <a:ext cx="3582712" cy="261527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Picture here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4F49E2-A2AC-8134-0AE1-5E50081067C1}"/>
              </a:ext>
            </a:extLst>
          </p:cNvPr>
          <p:cNvSpPr/>
          <p:nvPr/>
        </p:nvSpPr>
        <p:spPr>
          <a:xfrm>
            <a:off x="721925" y="3522974"/>
            <a:ext cx="3582717" cy="2427326"/>
          </a:xfrm>
          <a:custGeom>
            <a:avLst/>
            <a:gdLst>
              <a:gd name="connsiteX0" fmla="*/ 0 w 3594264"/>
              <a:gd name="connsiteY0" fmla="*/ 0 h 2801050"/>
              <a:gd name="connsiteX1" fmla="*/ 3594264 w 3594264"/>
              <a:gd name="connsiteY1" fmla="*/ 0 h 2801050"/>
              <a:gd name="connsiteX2" fmla="*/ 3594264 w 3594264"/>
              <a:gd name="connsiteY2" fmla="*/ 2801050 h 2801050"/>
              <a:gd name="connsiteX3" fmla="*/ 0 w 3594264"/>
              <a:gd name="connsiteY3" fmla="*/ 2801050 h 2801050"/>
              <a:gd name="connsiteX4" fmla="*/ 0 w 3594264"/>
              <a:gd name="connsiteY4" fmla="*/ 0 h 280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4264" h="2801050">
                <a:moveTo>
                  <a:pt x="0" y="0"/>
                </a:moveTo>
                <a:lnTo>
                  <a:pt x="3594264" y="0"/>
                </a:lnTo>
                <a:lnTo>
                  <a:pt x="3594264" y="2801050"/>
                </a:lnTo>
                <a:lnTo>
                  <a:pt x="0" y="2801050"/>
                </a:lnTo>
                <a:lnTo>
                  <a:pt x="0" y="0"/>
                </a:lnTo>
                <a:close/>
              </a:path>
            </a:pathLst>
          </a:custGeom>
          <a:solidFill>
            <a:srgbClr val="7ED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51FBA62-4519-ECE9-9F05-9FB8C6E857A4}"/>
              </a:ext>
            </a:extLst>
          </p:cNvPr>
          <p:cNvSpPr/>
          <p:nvPr/>
        </p:nvSpPr>
        <p:spPr>
          <a:xfrm>
            <a:off x="4304641" y="3522974"/>
            <a:ext cx="3582717" cy="2427326"/>
          </a:xfrm>
          <a:custGeom>
            <a:avLst/>
            <a:gdLst>
              <a:gd name="connsiteX0" fmla="*/ 0 w 3594264"/>
              <a:gd name="connsiteY0" fmla="*/ 0 h 2801050"/>
              <a:gd name="connsiteX1" fmla="*/ 3594264 w 3594264"/>
              <a:gd name="connsiteY1" fmla="*/ 0 h 2801050"/>
              <a:gd name="connsiteX2" fmla="*/ 3594264 w 3594264"/>
              <a:gd name="connsiteY2" fmla="*/ 2801050 h 2801050"/>
              <a:gd name="connsiteX3" fmla="*/ 0 w 3594264"/>
              <a:gd name="connsiteY3" fmla="*/ 2801050 h 2801050"/>
              <a:gd name="connsiteX4" fmla="*/ 0 w 3594264"/>
              <a:gd name="connsiteY4" fmla="*/ 0 h 280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4264" h="2801050">
                <a:moveTo>
                  <a:pt x="0" y="0"/>
                </a:moveTo>
                <a:lnTo>
                  <a:pt x="3594264" y="0"/>
                </a:lnTo>
                <a:lnTo>
                  <a:pt x="3594264" y="2801050"/>
                </a:lnTo>
                <a:lnTo>
                  <a:pt x="0" y="2801050"/>
                </a:lnTo>
                <a:lnTo>
                  <a:pt x="0" y="0"/>
                </a:lnTo>
                <a:close/>
              </a:path>
            </a:pathLst>
          </a:custGeom>
          <a:solidFill>
            <a:srgbClr val="41B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DAE3C47-BCB3-D5F6-EBF7-6B31D2F64F42}"/>
              </a:ext>
            </a:extLst>
          </p:cNvPr>
          <p:cNvSpPr/>
          <p:nvPr/>
        </p:nvSpPr>
        <p:spPr>
          <a:xfrm>
            <a:off x="7887359" y="3522974"/>
            <a:ext cx="3582717" cy="2427326"/>
          </a:xfrm>
          <a:custGeom>
            <a:avLst/>
            <a:gdLst>
              <a:gd name="connsiteX0" fmla="*/ 0 w 3594264"/>
              <a:gd name="connsiteY0" fmla="*/ 0 h 2801050"/>
              <a:gd name="connsiteX1" fmla="*/ 3594264 w 3594264"/>
              <a:gd name="connsiteY1" fmla="*/ 0 h 2801050"/>
              <a:gd name="connsiteX2" fmla="*/ 3594264 w 3594264"/>
              <a:gd name="connsiteY2" fmla="*/ 2801050 h 2801050"/>
              <a:gd name="connsiteX3" fmla="*/ 0 w 3594264"/>
              <a:gd name="connsiteY3" fmla="*/ 2801050 h 2801050"/>
              <a:gd name="connsiteX4" fmla="*/ 0 w 3594264"/>
              <a:gd name="connsiteY4" fmla="*/ 0 h 280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4264" h="2801050">
                <a:moveTo>
                  <a:pt x="0" y="0"/>
                </a:moveTo>
                <a:lnTo>
                  <a:pt x="3594264" y="0"/>
                </a:lnTo>
                <a:lnTo>
                  <a:pt x="3594264" y="2801050"/>
                </a:lnTo>
                <a:lnTo>
                  <a:pt x="0" y="2801050"/>
                </a:lnTo>
                <a:lnTo>
                  <a:pt x="0" y="0"/>
                </a:lnTo>
                <a:close/>
              </a:path>
            </a:pathLst>
          </a:custGeom>
          <a:solidFill>
            <a:srgbClr val="0F9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FB5F0D-0AFA-730D-0D51-40D21BA3AE84}"/>
              </a:ext>
            </a:extLst>
          </p:cNvPr>
          <p:cNvSpPr txBox="1"/>
          <p:nvPr/>
        </p:nvSpPr>
        <p:spPr>
          <a:xfrm>
            <a:off x="1205426" y="4430301"/>
            <a:ext cx="2286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>
                <a:solidFill>
                  <a:schemeClr val="bg1"/>
                </a:solidFill>
                <a:latin typeface="Raleway Black" panose="020B0A03030101060003" pitchFamily="34" charset="0"/>
                <a:cs typeface="Poppins SemiBold" panose="00000700000000000000" pitchFamily="2" charset="0"/>
              </a:rPr>
              <a:t>One Step 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9DF8B1-38C0-B0E9-7DF4-B0626B5BD816}"/>
              </a:ext>
            </a:extLst>
          </p:cNvPr>
          <p:cNvSpPr txBox="1"/>
          <p:nvPr/>
        </p:nvSpPr>
        <p:spPr>
          <a:xfrm>
            <a:off x="1353577" y="4807048"/>
            <a:ext cx="1989698" cy="889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900" dirty="0">
                <a:solidFill>
                  <a:schemeClr val="bg1"/>
                </a:solidFill>
                <a:latin typeface="Raleway" panose="020B0503030101060003" pitchFamily="34" charset="0"/>
                <a:cs typeface="Poppins Light" panose="00000400000000000000" pitchFamily="2" charset="0"/>
              </a:rPr>
              <a:t>Contrary to popular belief,</a:t>
            </a:r>
          </a:p>
          <a:p>
            <a:pPr algn="ctr">
              <a:lnSpc>
                <a:spcPts val="1600"/>
              </a:lnSpc>
            </a:pPr>
            <a:r>
              <a:rPr lang="en-US" sz="900" dirty="0">
                <a:solidFill>
                  <a:schemeClr val="bg1"/>
                </a:solidFill>
                <a:latin typeface="Raleway" panose="020B0503030101060003" pitchFamily="34" charset="0"/>
                <a:cs typeface="Poppins Light" panose="00000400000000000000" pitchFamily="2" charset="0"/>
              </a:rPr>
              <a:t>Lorem Ipsum is not simply great random text. It Hampden-Sydney College in Virginia,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60DBAE-BA0F-4EE3-FDE6-B1E4E7DD9BE5}"/>
              </a:ext>
            </a:extLst>
          </p:cNvPr>
          <p:cNvSpPr txBox="1"/>
          <p:nvPr/>
        </p:nvSpPr>
        <p:spPr>
          <a:xfrm>
            <a:off x="4952998" y="4430301"/>
            <a:ext cx="2286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>
                <a:solidFill>
                  <a:schemeClr val="bg1"/>
                </a:solidFill>
                <a:latin typeface="Raleway Black" panose="020B0A03030101060003" pitchFamily="34" charset="0"/>
                <a:cs typeface="Poppins SemiBold" panose="00000700000000000000" pitchFamily="2" charset="0"/>
              </a:rPr>
              <a:t>Two Step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4AFB7B-8467-4627-1E41-923DC8FFEFA5}"/>
              </a:ext>
            </a:extLst>
          </p:cNvPr>
          <p:cNvSpPr txBox="1"/>
          <p:nvPr/>
        </p:nvSpPr>
        <p:spPr>
          <a:xfrm>
            <a:off x="4952997" y="4807048"/>
            <a:ext cx="2286002" cy="889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900" dirty="0">
                <a:solidFill>
                  <a:schemeClr val="bg1"/>
                </a:solidFill>
                <a:latin typeface="Raleway" panose="020B0503030101060003" pitchFamily="34" charset="0"/>
                <a:cs typeface="Poppins Light" panose="00000400000000000000" pitchFamily="2" charset="0"/>
              </a:rPr>
              <a:t>Contrary to popular belief,</a:t>
            </a:r>
          </a:p>
          <a:p>
            <a:pPr algn="ctr">
              <a:lnSpc>
                <a:spcPts val="1600"/>
              </a:lnSpc>
            </a:pPr>
            <a:r>
              <a:rPr lang="en-US" sz="900" dirty="0">
                <a:solidFill>
                  <a:schemeClr val="bg1"/>
                </a:solidFill>
                <a:latin typeface="Raleway" panose="020B0503030101060003" pitchFamily="34" charset="0"/>
                <a:cs typeface="Poppins Light" panose="00000400000000000000" pitchFamily="2" charset="0"/>
              </a:rPr>
              <a:t>Lorem Ipsum is not simply great random text. It Hampden-Sydney College in Virginia,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B6EBC9-422E-631A-43AB-473516CEA60D}"/>
              </a:ext>
            </a:extLst>
          </p:cNvPr>
          <p:cNvSpPr txBox="1"/>
          <p:nvPr/>
        </p:nvSpPr>
        <p:spPr>
          <a:xfrm>
            <a:off x="8700573" y="4430301"/>
            <a:ext cx="2286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>
                <a:solidFill>
                  <a:schemeClr val="bg1"/>
                </a:solidFill>
                <a:latin typeface="Raleway Black" panose="020B0A03030101060003" pitchFamily="34" charset="0"/>
                <a:cs typeface="Poppins SemiBold" panose="00000700000000000000" pitchFamily="2" charset="0"/>
              </a:rPr>
              <a:t>Three Step 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968CF-B1C4-28AC-6485-288FC67C59AD}"/>
              </a:ext>
            </a:extLst>
          </p:cNvPr>
          <p:cNvSpPr txBox="1"/>
          <p:nvPr/>
        </p:nvSpPr>
        <p:spPr>
          <a:xfrm>
            <a:off x="8700572" y="4807048"/>
            <a:ext cx="2286002" cy="889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900" dirty="0">
                <a:solidFill>
                  <a:schemeClr val="bg1"/>
                </a:solidFill>
                <a:latin typeface="Raleway" panose="020B0503030101060003" pitchFamily="34" charset="0"/>
                <a:cs typeface="Poppins Light" panose="00000400000000000000" pitchFamily="2" charset="0"/>
              </a:rPr>
              <a:t>Contrary to popular belief,</a:t>
            </a:r>
          </a:p>
          <a:p>
            <a:pPr algn="ctr">
              <a:lnSpc>
                <a:spcPts val="1600"/>
              </a:lnSpc>
            </a:pPr>
            <a:r>
              <a:rPr lang="en-US" sz="900" dirty="0">
                <a:solidFill>
                  <a:schemeClr val="bg1"/>
                </a:solidFill>
                <a:latin typeface="Raleway" panose="020B0503030101060003" pitchFamily="34" charset="0"/>
                <a:cs typeface="Poppins Light" panose="00000400000000000000" pitchFamily="2" charset="0"/>
              </a:rPr>
              <a:t>Lorem Ipsum is not simply great random text. It Hampden-Sydney College in Virginia,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841AA0A-25C5-AF0F-E47D-070F23996352}"/>
              </a:ext>
            </a:extLst>
          </p:cNvPr>
          <p:cNvSpPr/>
          <p:nvPr/>
        </p:nvSpPr>
        <p:spPr>
          <a:xfrm>
            <a:off x="1643576" y="2811613"/>
            <a:ext cx="1409700" cy="14097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69883D0-CCD3-7721-A081-71B983E6177B}"/>
              </a:ext>
            </a:extLst>
          </p:cNvPr>
          <p:cNvSpPr/>
          <p:nvPr/>
        </p:nvSpPr>
        <p:spPr>
          <a:xfrm>
            <a:off x="5391148" y="2811613"/>
            <a:ext cx="1409700" cy="14097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3EFF771-1534-9EDC-458F-5112BF6E4EFF}"/>
              </a:ext>
            </a:extLst>
          </p:cNvPr>
          <p:cNvSpPr/>
          <p:nvPr/>
        </p:nvSpPr>
        <p:spPr>
          <a:xfrm>
            <a:off x="9138724" y="2811613"/>
            <a:ext cx="1409700" cy="14097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04078D92-BA01-6EE0-7F1A-835C789F2647}"/>
              </a:ext>
            </a:extLst>
          </p:cNvPr>
          <p:cNvSpPr>
            <a:spLocks noEditPoints="1"/>
          </p:cNvSpPr>
          <p:nvPr/>
        </p:nvSpPr>
        <p:spPr bwMode="auto">
          <a:xfrm>
            <a:off x="5860103" y="3286276"/>
            <a:ext cx="471790" cy="460374"/>
          </a:xfrm>
          <a:custGeom>
            <a:avLst/>
            <a:gdLst>
              <a:gd name="T0" fmla="*/ 43 w 46"/>
              <a:gd name="T1" fmla="*/ 0 h 45"/>
              <a:gd name="T2" fmla="*/ 41 w 46"/>
              <a:gd name="T3" fmla="*/ 2 h 45"/>
              <a:gd name="T4" fmla="*/ 41 w 46"/>
              <a:gd name="T5" fmla="*/ 9 h 45"/>
              <a:gd name="T6" fmla="*/ 23 w 46"/>
              <a:gd name="T7" fmla="*/ 0 h 45"/>
              <a:gd name="T8" fmla="*/ 0 w 46"/>
              <a:gd name="T9" fmla="*/ 22 h 45"/>
              <a:gd name="T10" fmla="*/ 23 w 46"/>
              <a:gd name="T11" fmla="*/ 45 h 45"/>
              <a:gd name="T12" fmla="*/ 45 w 46"/>
              <a:gd name="T13" fmla="*/ 29 h 45"/>
              <a:gd name="T14" fmla="*/ 43 w 46"/>
              <a:gd name="T15" fmla="*/ 26 h 45"/>
              <a:gd name="T16" fmla="*/ 39 w 46"/>
              <a:gd name="T17" fmla="*/ 27 h 45"/>
              <a:gd name="T18" fmla="*/ 23 w 46"/>
              <a:gd name="T19" fmla="*/ 39 h 45"/>
              <a:gd name="T20" fmla="*/ 6 w 46"/>
              <a:gd name="T21" fmla="*/ 22 h 45"/>
              <a:gd name="T22" fmla="*/ 23 w 46"/>
              <a:gd name="T23" fmla="*/ 5 h 45"/>
              <a:gd name="T24" fmla="*/ 36 w 46"/>
              <a:gd name="T25" fmla="*/ 14 h 45"/>
              <a:gd name="T26" fmla="*/ 29 w 46"/>
              <a:gd name="T27" fmla="*/ 14 h 45"/>
              <a:gd name="T28" fmla="*/ 26 w 46"/>
              <a:gd name="T29" fmla="*/ 17 h 45"/>
              <a:gd name="T30" fmla="*/ 29 w 46"/>
              <a:gd name="T31" fmla="*/ 20 h 45"/>
              <a:gd name="T32" fmla="*/ 43 w 46"/>
              <a:gd name="T33" fmla="*/ 20 h 45"/>
              <a:gd name="T34" fmla="*/ 46 w 46"/>
              <a:gd name="T35" fmla="*/ 17 h 45"/>
              <a:gd name="T36" fmla="*/ 46 w 46"/>
              <a:gd name="T37" fmla="*/ 2 h 45"/>
              <a:gd name="T38" fmla="*/ 43 w 46"/>
              <a:gd name="T39" fmla="*/ 0 h 45"/>
              <a:gd name="T40" fmla="*/ 43 w 46"/>
              <a:gd name="T41" fmla="*/ 0 h 45"/>
              <a:gd name="T42" fmla="*/ 43 w 46"/>
              <a:gd name="T43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" h="45">
                <a:moveTo>
                  <a:pt x="43" y="0"/>
                </a:moveTo>
                <a:cubicBezTo>
                  <a:pt x="42" y="0"/>
                  <a:pt x="41" y="1"/>
                  <a:pt x="41" y="2"/>
                </a:cubicBezTo>
                <a:cubicBezTo>
                  <a:pt x="41" y="9"/>
                  <a:pt x="41" y="9"/>
                  <a:pt x="41" y="9"/>
                </a:cubicBezTo>
                <a:cubicBezTo>
                  <a:pt x="37" y="5"/>
                  <a:pt x="33" y="0"/>
                  <a:pt x="23" y="0"/>
                </a:cubicBezTo>
                <a:cubicBezTo>
                  <a:pt x="11" y="0"/>
                  <a:pt x="0" y="10"/>
                  <a:pt x="0" y="22"/>
                </a:cubicBezTo>
                <a:cubicBezTo>
                  <a:pt x="0" y="35"/>
                  <a:pt x="11" y="45"/>
                  <a:pt x="23" y="45"/>
                </a:cubicBezTo>
                <a:cubicBezTo>
                  <a:pt x="33" y="45"/>
                  <a:pt x="42" y="39"/>
                  <a:pt x="45" y="29"/>
                </a:cubicBezTo>
                <a:cubicBezTo>
                  <a:pt x="45" y="28"/>
                  <a:pt x="44" y="26"/>
                  <a:pt x="43" y="26"/>
                </a:cubicBezTo>
                <a:cubicBezTo>
                  <a:pt x="41" y="25"/>
                  <a:pt x="40" y="26"/>
                  <a:pt x="39" y="27"/>
                </a:cubicBezTo>
                <a:cubicBezTo>
                  <a:pt x="37" y="34"/>
                  <a:pt x="30" y="39"/>
                  <a:pt x="23" y="39"/>
                </a:cubicBezTo>
                <a:cubicBezTo>
                  <a:pt x="14" y="39"/>
                  <a:pt x="6" y="31"/>
                  <a:pt x="6" y="22"/>
                </a:cubicBezTo>
                <a:cubicBezTo>
                  <a:pt x="6" y="13"/>
                  <a:pt x="14" y="5"/>
                  <a:pt x="23" y="5"/>
                </a:cubicBezTo>
                <a:cubicBezTo>
                  <a:pt x="30" y="5"/>
                  <a:pt x="33" y="10"/>
                  <a:pt x="36" y="14"/>
                </a:cubicBezTo>
                <a:cubicBezTo>
                  <a:pt x="29" y="14"/>
                  <a:pt x="29" y="14"/>
                  <a:pt x="29" y="14"/>
                </a:cubicBezTo>
                <a:cubicBezTo>
                  <a:pt x="27" y="14"/>
                  <a:pt x="26" y="15"/>
                  <a:pt x="26" y="17"/>
                </a:cubicBezTo>
                <a:cubicBezTo>
                  <a:pt x="26" y="18"/>
                  <a:pt x="27" y="20"/>
                  <a:pt x="29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45" y="20"/>
                  <a:pt x="46" y="18"/>
                  <a:pt x="46" y="17"/>
                </a:cubicBezTo>
                <a:cubicBezTo>
                  <a:pt x="46" y="2"/>
                  <a:pt x="46" y="2"/>
                  <a:pt x="46" y="2"/>
                </a:cubicBezTo>
                <a:cubicBezTo>
                  <a:pt x="46" y="1"/>
                  <a:pt x="45" y="0"/>
                  <a:pt x="43" y="0"/>
                </a:cubicBezTo>
                <a:close/>
                <a:moveTo>
                  <a:pt x="43" y="0"/>
                </a:moveTo>
                <a:cubicBezTo>
                  <a:pt x="43" y="0"/>
                  <a:pt x="43" y="0"/>
                  <a:pt x="43" y="0"/>
                </a:cubicBezTo>
              </a:path>
            </a:pathLst>
          </a:custGeom>
          <a:solidFill>
            <a:srgbClr val="0F9E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50400E93-E2DD-3F45-B324-8996548215BC}"/>
              </a:ext>
            </a:extLst>
          </p:cNvPr>
          <p:cNvSpPr>
            <a:spLocks noEditPoints="1"/>
          </p:cNvSpPr>
          <p:nvPr/>
        </p:nvSpPr>
        <p:spPr bwMode="auto">
          <a:xfrm>
            <a:off x="9549093" y="3227538"/>
            <a:ext cx="588963" cy="577850"/>
          </a:xfrm>
          <a:custGeom>
            <a:avLst/>
            <a:gdLst>
              <a:gd name="T0" fmla="*/ 62 w 69"/>
              <a:gd name="T1" fmla="*/ 0 h 68"/>
              <a:gd name="T2" fmla="*/ 52 w 69"/>
              <a:gd name="T3" fmla="*/ 6 h 68"/>
              <a:gd name="T4" fmla="*/ 49 w 69"/>
              <a:gd name="T5" fmla="*/ 8 h 68"/>
              <a:gd name="T6" fmla="*/ 13 w 69"/>
              <a:gd name="T7" fmla="*/ 3 h 68"/>
              <a:gd name="T8" fmla="*/ 6 w 69"/>
              <a:gd name="T9" fmla="*/ 9 h 68"/>
              <a:gd name="T10" fmla="*/ 6 w 69"/>
              <a:gd name="T11" fmla="*/ 12 h 68"/>
              <a:gd name="T12" fmla="*/ 18 w 69"/>
              <a:gd name="T13" fmla="*/ 39 h 68"/>
              <a:gd name="T14" fmla="*/ 6 w 69"/>
              <a:gd name="T15" fmla="*/ 40 h 68"/>
              <a:gd name="T16" fmla="*/ 1 w 69"/>
              <a:gd name="T17" fmla="*/ 47 h 68"/>
              <a:gd name="T18" fmla="*/ 15 w 69"/>
              <a:gd name="T19" fmla="*/ 54 h 68"/>
              <a:gd name="T20" fmla="*/ 22 w 69"/>
              <a:gd name="T21" fmla="*/ 68 h 68"/>
              <a:gd name="T22" fmla="*/ 24 w 69"/>
              <a:gd name="T23" fmla="*/ 67 h 68"/>
              <a:gd name="T24" fmla="*/ 29 w 69"/>
              <a:gd name="T25" fmla="*/ 61 h 68"/>
              <a:gd name="T26" fmla="*/ 43 w 69"/>
              <a:gd name="T27" fmla="*/ 37 h 68"/>
              <a:gd name="T28" fmla="*/ 58 w 69"/>
              <a:gd name="T29" fmla="*/ 63 h 68"/>
              <a:gd name="T30" fmla="*/ 65 w 69"/>
              <a:gd name="T31" fmla="*/ 58 h 68"/>
              <a:gd name="T32" fmla="*/ 56 w 69"/>
              <a:gd name="T33" fmla="*/ 24 h 68"/>
              <a:gd name="T34" fmla="*/ 67 w 69"/>
              <a:gd name="T35" fmla="*/ 12 h 68"/>
              <a:gd name="T36" fmla="*/ 67 w 69"/>
              <a:gd name="T37" fmla="*/ 2 h 68"/>
              <a:gd name="T38" fmla="*/ 53 w 69"/>
              <a:gd name="T39" fmla="*/ 22 h 68"/>
              <a:gd name="T40" fmla="*/ 61 w 69"/>
              <a:gd name="T41" fmla="*/ 55 h 68"/>
              <a:gd name="T42" fmla="*/ 45 w 69"/>
              <a:gd name="T43" fmla="*/ 33 h 68"/>
              <a:gd name="T44" fmla="*/ 42 w 69"/>
              <a:gd name="T45" fmla="*/ 32 h 68"/>
              <a:gd name="T46" fmla="*/ 26 w 69"/>
              <a:gd name="T47" fmla="*/ 49 h 68"/>
              <a:gd name="T48" fmla="*/ 23 w 69"/>
              <a:gd name="T49" fmla="*/ 62 h 68"/>
              <a:gd name="T50" fmla="*/ 17 w 69"/>
              <a:gd name="T51" fmla="*/ 50 h 68"/>
              <a:gd name="T52" fmla="*/ 9 w 69"/>
              <a:gd name="T53" fmla="*/ 43 h 68"/>
              <a:gd name="T54" fmla="*/ 21 w 69"/>
              <a:gd name="T55" fmla="*/ 42 h 68"/>
              <a:gd name="T56" fmla="*/ 37 w 69"/>
              <a:gd name="T57" fmla="*/ 25 h 68"/>
              <a:gd name="T58" fmla="*/ 11 w 69"/>
              <a:gd name="T59" fmla="*/ 10 h 68"/>
              <a:gd name="T60" fmla="*/ 45 w 69"/>
              <a:gd name="T61" fmla="*/ 16 h 68"/>
              <a:gd name="T62" fmla="*/ 50 w 69"/>
              <a:gd name="T63" fmla="*/ 13 h 68"/>
              <a:gd name="T64" fmla="*/ 54 w 69"/>
              <a:gd name="T65" fmla="*/ 9 h 68"/>
              <a:gd name="T66" fmla="*/ 62 w 69"/>
              <a:gd name="T67" fmla="*/ 4 h 68"/>
              <a:gd name="T68" fmla="*/ 60 w 69"/>
              <a:gd name="T69" fmla="*/ 14 h 68"/>
              <a:gd name="T70" fmla="*/ 60 w 69"/>
              <a:gd name="T71" fmla="*/ 1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9" h="68">
                <a:moveTo>
                  <a:pt x="67" y="2"/>
                </a:moveTo>
                <a:cubicBezTo>
                  <a:pt x="65" y="1"/>
                  <a:pt x="64" y="0"/>
                  <a:pt x="62" y="0"/>
                </a:cubicBezTo>
                <a:cubicBezTo>
                  <a:pt x="61" y="0"/>
                  <a:pt x="59" y="1"/>
                  <a:pt x="57" y="2"/>
                </a:cubicBezTo>
                <a:cubicBezTo>
                  <a:pt x="55" y="3"/>
                  <a:pt x="53" y="4"/>
                  <a:pt x="52" y="6"/>
                </a:cubicBezTo>
                <a:cubicBezTo>
                  <a:pt x="52" y="6"/>
                  <a:pt x="52" y="6"/>
                  <a:pt x="52" y="6"/>
                </a:cubicBezTo>
                <a:cubicBezTo>
                  <a:pt x="51" y="6"/>
                  <a:pt x="50" y="7"/>
                  <a:pt x="49" y="8"/>
                </a:cubicBezTo>
                <a:cubicBezTo>
                  <a:pt x="47" y="10"/>
                  <a:pt x="46" y="11"/>
                  <a:pt x="45" y="12"/>
                </a:cubicBezTo>
                <a:cubicBezTo>
                  <a:pt x="13" y="3"/>
                  <a:pt x="13" y="3"/>
                  <a:pt x="13" y="3"/>
                </a:cubicBezTo>
                <a:cubicBezTo>
                  <a:pt x="12" y="3"/>
                  <a:pt x="12" y="3"/>
                  <a:pt x="11" y="4"/>
                </a:cubicBezTo>
                <a:cubicBezTo>
                  <a:pt x="6" y="9"/>
                  <a:pt x="6" y="9"/>
                  <a:pt x="6" y="9"/>
                </a:cubicBezTo>
                <a:cubicBezTo>
                  <a:pt x="5" y="9"/>
                  <a:pt x="5" y="10"/>
                  <a:pt x="5" y="11"/>
                </a:cubicBezTo>
                <a:cubicBezTo>
                  <a:pt x="5" y="11"/>
                  <a:pt x="6" y="12"/>
                  <a:pt x="6" y="12"/>
                </a:cubicBezTo>
                <a:cubicBezTo>
                  <a:pt x="32" y="26"/>
                  <a:pt x="32" y="26"/>
                  <a:pt x="32" y="26"/>
                </a:cubicBezTo>
                <a:cubicBezTo>
                  <a:pt x="18" y="39"/>
                  <a:pt x="18" y="39"/>
                  <a:pt x="1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7" y="39"/>
                  <a:pt x="7" y="39"/>
                  <a:pt x="6" y="40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0" y="46"/>
                  <a:pt x="1" y="47"/>
                </a:cubicBezTo>
                <a:cubicBezTo>
                  <a:pt x="1" y="48"/>
                  <a:pt x="1" y="48"/>
                  <a:pt x="2" y="48"/>
                </a:cubicBezTo>
                <a:cubicBezTo>
                  <a:pt x="15" y="54"/>
                  <a:pt x="15" y="54"/>
                  <a:pt x="15" y="54"/>
                </a:cubicBezTo>
                <a:cubicBezTo>
                  <a:pt x="20" y="67"/>
                  <a:pt x="20" y="67"/>
                  <a:pt x="20" y="67"/>
                </a:cubicBezTo>
                <a:cubicBezTo>
                  <a:pt x="21" y="67"/>
                  <a:pt x="21" y="68"/>
                  <a:pt x="22" y="68"/>
                </a:cubicBezTo>
                <a:cubicBezTo>
                  <a:pt x="22" y="68"/>
                  <a:pt x="22" y="68"/>
                  <a:pt x="22" y="68"/>
                </a:cubicBezTo>
                <a:cubicBezTo>
                  <a:pt x="23" y="68"/>
                  <a:pt x="23" y="68"/>
                  <a:pt x="24" y="67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2"/>
                  <a:pt x="29" y="61"/>
                  <a:pt x="29" y="61"/>
                </a:cubicBezTo>
                <a:cubicBezTo>
                  <a:pt x="30" y="50"/>
                  <a:pt x="30" y="50"/>
                  <a:pt x="30" y="50"/>
                </a:cubicBezTo>
                <a:cubicBezTo>
                  <a:pt x="43" y="37"/>
                  <a:pt x="43" y="37"/>
                  <a:pt x="43" y="37"/>
                </a:cubicBezTo>
                <a:cubicBezTo>
                  <a:pt x="56" y="62"/>
                  <a:pt x="56" y="62"/>
                  <a:pt x="56" y="62"/>
                </a:cubicBezTo>
                <a:cubicBezTo>
                  <a:pt x="57" y="63"/>
                  <a:pt x="57" y="63"/>
                  <a:pt x="58" y="63"/>
                </a:cubicBezTo>
                <a:cubicBezTo>
                  <a:pt x="59" y="63"/>
                  <a:pt x="59" y="63"/>
                  <a:pt x="60" y="63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57"/>
                  <a:pt x="66" y="56"/>
                  <a:pt x="65" y="56"/>
                </a:cubicBezTo>
                <a:cubicBezTo>
                  <a:pt x="56" y="24"/>
                  <a:pt x="56" y="24"/>
                  <a:pt x="56" y="24"/>
                </a:cubicBezTo>
                <a:cubicBezTo>
                  <a:pt x="63" y="17"/>
                  <a:pt x="63" y="17"/>
                  <a:pt x="63" y="17"/>
                </a:cubicBezTo>
                <a:cubicBezTo>
                  <a:pt x="64" y="16"/>
                  <a:pt x="65" y="14"/>
                  <a:pt x="67" y="12"/>
                </a:cubicBezTo>
                <a:cubicBezTo>
                  <a:pt x="67" y="11"/>
                  <a:pt x="68" y="10"/>
                  <a:pt x="68" y="9"/>
                </a:cubicBezTo>
                <a:cubicBezTo>
                  <a:pt x="69" y="6"/>
                  <a:pt x="68" y="4"/>
                  <a:pt x="67" y="2"/>
                </a:cubicBezTo>
                <a:close/>
                <a:moveTo>
                  <a:pt x="60" y="14"/>
                </a:moveTo>
                <a:cubicBezTo>
                  <a:pt x="53" y="22"/>
                  <a:pt x="53" y="22"/>
                  <a:pt x="53" y="22"/>
                </a:cubicBezTo>
                <a:cubicBezTo>
                  <a:pt x="52" y="22"/>
                  <a:pt x="52" y="23"/>
                  <a:pt x="52" y="24"/>
                </a:cubicBezTo>
                <a:cubicBezTo>
                  <a:pt x="61" y="55"/>
                  <a:pt x="61" y="55"/>
                  <a:pt x="61" y="55"/>
                </a:cubicBezTo>
                <a:cubicBezTo>
                  <a:pt x="59" y="58"/>
                  <a:pt x="59" y="58"/>
                  <a:pt x="59" y="58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2"/>
                  <a:pt x="44" y="32"/>
                  <a:pt x="44" y="32"/>
                </a:cubicBezTo>
                <a:cubicBezTo>
                  <a:pt x="43" y="31"/>
                  <a:pt x="43" y="32"/>
                  <a:pt x="42" y="32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9"/>
                  <a:pt x="26" y="49"/>
                </a:cubicBezTo>
                <a:cubicBezTo>
                  <a:pt x="25" y="60"/>
                  <a:pt x="25" y="60"/>
                  <a:pt x="25" y="60"/>
                </a:cubicBezTo>
                <a:cubicBezTo>
                  <a:pt x="23" y="62"/>
                  <a:pt x="23" y="62"/>
                  <a:pt x="23" y="62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7" y="50"/>
                </a:cubicBezTo>
                <a:cubicBezTo>
                  <a:pt x="6" y="46"/>
                  <a:pt x="6" y="46"/>
                  <a:pt x="6" y="46"/>
                </a:cubicBezTo>
                <a:cubicBezTo>
                  <a:pt x="9" y="43"/>
                  <a:pt x="9" y="43"/>
                  <a:pt x="9" y="43"/>
                </a:cubicBezTo>
                <a:cubicBezTo>
                  <a:pt x="19" y="43"/>
                  <a:pt x="19" y="43"/>
                  <a:pt x="19" y="43"/>
                </a:cubicBezTo>
                <a:cubicBezTo>
                  <a:pt x="20" y="43"/>
                  <a:pt x="20" y="43"/>
                  <a:pt x="21" y="42"/>
                </a:cubicBezTo>
                <a:cubicBezTo>
                  <a:pt x="36" y="27"/>
                  <a:pt x="36" y="27"/>
                  <a:pt x="36" y="27"/>
                </a:cubicBezTo>
                <a:cubicBezTo>
                  <a:pt x="37" y="26"/>
                  <a:pt x="37" y="25"/>
                  <a:pt x="37" y="25"/>
                </a:cubicBezTo>
                <a:cubicBezTo>
                  <a:pt x="37" y="24"/>
                  <a:pt x="37" y="24"/>
                  <a:pt x="36" y="23"/>
                </a:cubicBezTo>
                <a:cubicBezTo>
                  <a:pt x="11" y="10"/>
                  <a:pt x="11" y="10"/>
                  <a:pt x="11" y="10"/>
                </a:cubicBezTo>
                <a:cubicBezTo>
                  <a:pt x="13" y="7"/>
                  <a:pt x="13" y="7"/>
                  <a:pt x="13" y="7"/>
                </a:cubicBezTo>
                <a:cubicBezTo>
                  <a:pt x="45" y="16"/>
                  <a:pt x="45" y="16"/>
                  <a:pt x="45" y="16"/>
                </a:cubicBezTo>
                <a:cubicBezTo>
                  <a:pt x="46" y="17"/>
                  <a:pt x="46" y="17"/>
                  <a:pt x="47" y="16"/>
                </a:cubicBezTo>
                <a:cubicBezTo>
                  <a:pt x="50" y="13"/>
                  <a:pt x="50" y="13"/>
                  <a:pt x="50" y="13"/>
                </a:cubicBezTo>
                <a:cubicBezTo>
                  <a:pt x="53" y="10"/>
                  <a:pt x="53" y="10"/>
                  <a:pt x="53" y="10"/>
                </a:cubicBezTo>
                <a:cubicBezTo>
                  <a:pt x="54" y="9"/>
                  <a:pt x="54" y="9"/>
                  <a:pt x="54" y="9"/>
                </a:cubicBezTo>
                <a:cubicBezTo>
                  <a:pt x="54" y="9"/>
                  <a:pt x="54" y="9"/>
                  <a:pt x="54" y="9"/>
                </a:cubicBezTo>
                <a:cubicBezTo>
                  <a:pt x="58" y="6"/>
                  <a:pt x="61" y="4"/>
                  <a:pt x="62" y="4"/>
                </a:cubicBezTo>
                <a:cubicBezTo>
                  <a:pt x="63" y="4"/>
                  <a:pt x="64" y="5"/>
                  <a:pt x="64" y="5"/>
                </a:cubicBezTo>
                <a:cubicBezTo>
                  <a:pt x="66" y="7"/>
                  <a:pt x="61" y="13"/>
                  <a:pt x="60" y="14"/>
                </a:cubicBezTo>
                <a:close/>
                <a:moveTo>
                  <a:pt x="60" y="14"/>
                </a:moveTo>
                <a:cubicBezTo>
                  <a:pt x="60" y="14"/>
                  <a:pt x="60" y="14"/>
                  <a:pt x="60" y="14"/>
                </a:cubicBezTo>
              </a:path>
            </a:pathLst>
          </a:custGeom>
          <a:solidFill>
            <a:srgbClr val="0F9E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1B6C1AF3-694C-8D41-BA81-2AF71F262D98}"/>
              </a:ext>
            </a:extLst>
          </p:cNvPr>
          <p:cNvSpPr>
            <a:spLocks noEditPoints="1"/>
          </p:cNvSpPr>
          <p:nvPr/>
        </p:nvSpPr>
        <p:spPr bwMode="auto">
          <a:xfrm>
            <a:off x="2023782" y="3271194"/>
            <a:ext cx="649288" cy="503238"/>
          </a:xfrm>
          <a:custGeom>
            <a:avLst/>
            <a:gdLst>
              <a:gd name="T0" fmla="*/ 75 w 76"/>
              <a:gd name="T1" fmla="*/ 19 h 59"/>
              <a:gd name="T2" fmla="*/ 39 w 76"/>
              <a:gd name="T3" fmla="*/ 1 h 59"/>
              <a:gd name="T4" fmla="*/ 37 w 76"/>
              <a:gd name="T5" fmla="*/ 1 h 59"/>
              <a:gd name="T6" fmla="*/ 1 w 76"/>
              <a:gd name="T7" fmla="*/ 19 h 59"/>
              <a:gd name="T8" fmla="*/ 0 w 76"/>
              <a:gd name="T9" fmla="*/ 22 h 59"/>
              <a:gd name="T10" fmla="*/ 0 w 76"/>
              <a:gd name="T11" fmla="*/ 31 h 59"/>
              <a:gd name="T12" fmla="*/ 2 w 76"/>
              <a:gd name="T13" fmla="*/ 34 h 59"/>
              <a:gd name="T14" fmla="*/ 5 w 76"/>
              <a:gd name="T15" fmla="*/ 31 h 59"/>
              <a:gd name="T16" fmla="*/ 5 w 76"/>
              <a:gd name="T17" fmla="*/ 26 h 59"/>
              <a:gd name="T18" fmla="*/ 10 w 76"/>
              <a:gd name="T19" fmla="*/ 29 h 59"/>
              <a:gd name="T20" fmla="*/ 10 w 76"/>
              <a:gd name="T21" fmla="*/ 49 h 59"/>
              <a:gd name="T22" fmla="*/ 11 w 76"/>
              <a:gd name="T23" fmla="*/ 50 h 59"/>
              <a:gd name="T24" fmla="*/ 38 w 76"/>
              <a:gd name="T25" fmla="*/ 59 h 59"/>
              <a:gd name="T26" fmla="*/ 65 w 76"/>
              <a:gd name="T27" fmla="*/ 50 h 59"/>
              <a:gd name="T28" fmla="*/ 66 w 76"/>
              <a:gd name="T29" fmla="*/ 49 h 59"/>
              <a:gd name="T30" fmla="*/ 66 w 76"/>
              <a:gd name="T31" fmla="*/ 29 h 59"/>
              <a:gd name="T32" fmla="*/ 75 w 76"/>
              <a:gd name="T33" fmla="*/ 24 h 59"/>
              <a:gd name="T34" fmla="*/ 76 w 76"/>
              <a:gd name="T35" fmla="*/ 22 h 59"/>
              <a:gd name="T36" fmla="*/ 75 w 76"/>
              <a:gd name="T37" fmla="*/ 19 h 59"/>
              <a:gd name="T38" fmla="*/ 61 w 76"/>
              <a:gd name="T39" fmla="*/ 48 h 59"/>
              <a:gd name="T40" fmla="*/ 38 w 76"/>
              <a:gd name="T41" fmla="*/ 54 h 59"/>
              <a:gd name="T42" fmla="*/ 15 w 76"/>
              <a:gd name="T43" fmla="*/ 48 h 59"/>
              <a:gd name="T44" fmla="*/ 15 w 76"/>
              <a:gd name="T45" fmla="*/ 31 h 59"/>
              <a:gd name="T46" fmla="*/ 37 w 76"/>
              <a:gd name="T47" fmla="*/ 42 h 59"/>
              <a:gd name="T48" fmla="*/ 38 w 76"/>
              <a:gd name="T49" fmla="*/ 43 h 59"/>
              <a:gd name="T50" fmla="*/ 39 w 76"/>
              <a:gd name="T51" fmla="*/ 42 h 59"/>
              <a:gd name="T52" fmla="*/ 61 w 76"/>
              <a:gd name="T53" fmla="*/ 31 h 59"/>
              <a:gd name="T54" fmla="*/ 61 w 76"/>
              <a:gd name="T55" fmla="*/ 48 h 59"/>
              <a:gd name="T56" fmla="*/ 38 w 76"/>
              <a:gd name="T57" fmla="*/ 37 h 59"/>
              <a:gd name="T58" fmla="*/ 8 w 76"/>
              <a:gd name="T59" fmla="*/ 22 h 59"/>
              <a:gd name="T60" fmla="*/ 38 w 76"/>
              <a:gd name="T61" fmla="*/ 6 h 59"/>
              <a:gd name="T62" fmla="*/ 68 w 76"/>
              <a:gd name="T63" fmla="*/ 22 h 59"/>
              <a:gd name="T64" fmla="*/ 38 w 76"/>
              <a:gd name="T65" fmla="*/ 37 h 59"/>
              <a:gd name="T66" fmla="*/ 38 w 76"/>
              <a:gd name="T67" fmla="*/ 37 h 59"/>
              <a:gd name="T68" fmla="*/ 38 w 76"/>
              <a:gd name="T69" fmla="*/ 37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6" h="59">
                <a:moveTo>
                  <a:pt x="75" y="19"/>
                </a:moveTo>
                <a:cubicBezTo>
                  <a:pt x="39" y="1"/>
                  <a:pt x="39" y="1"/>
                  <a:pt x="39" y="1"/>
                </a:cubicBezTo>
                <a:cubicBezTo>
                  <a:pt x="38" y="0"/>
                  <a:pt x="38" y="0"/>
                  <a:pt x="37" y="1"/>
                </a:cubicBezTo>
                <a:cubicBezTo>
                  <a:pt x="1" y="19"/>
                  <a:pt x="1" y="19"/>
                  <a:pt x="1" y="19"/>
                </a:cubicBezTo>
                <a:cubicBezTo>
                  <a:pt x="0" y="20"/>
                  <a:pt x="0" y="21"/>
                  <a:pt x="0" y="22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3"/>
                  <a:pt x="1" y="34"/>
                  <a:pt x="2" y="34"/>
                </a:cubicBezTo>
                <a:cubicBezTo>
                  <a:pt x="4" y="34"/>
                  <a:pt x="5" y="33"/>
                  <a:pt x="5" y="31"/>
                </a:cubicBezTo>
                <a:cubicBezTo>
                  <a:pt x="5" y="26"/>
                  <a:pt x="5" y="26"/>
                  <a:pt x="5" y="26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49"/>
                  <a:pt x="10" y="49"/>
                  <a:pt x="10" y="49"/>
                </a:cubicBezTo>
                <a:cubicBezTo>
                  <a:pt x="10" y="49"/>
                  <a:pt x="10" y="50"/>
                  <a:pt x="11" y="50"/>
                </a:cubicBezTo>
                <a:cubicBezTo>
                  <a:pt x="11" y="51"/>
                  <a:pt x="17" y="59"/>
                  <a:pt x="38" y="59"/>
                </a:cubicBezTo>
                <a:cubicBezTo>
                  <a:pt x="59" y="59"/>
                  <a:pt x="65" y="51"/>
                  <a:pt x="65" y="50"/>
                </a:cubicBezTo>
                <a:cubicBezTo>
                  <a:pt x="66" y="50"/>
                  <a:pt x="66" y="49"/>
                  <a:pt x="66" y="49"/>
                </a:cubicBezTo>
                <a:cubicBezTo>
                  <a:pt x="66" y="29"/>
                  <a:pt x="66" y="29"/>
                  <a:pt x="66" y="29"/>
                </a:cubicBezTo>
                <a:cubicBezTo>
                  <a:pt x="75" y="24"/>
                  <a:pt x="75" y="24"/>
                  <a:pt x="75" y="24"/>
                </a:cubicBezTo>
                <a:cubicBezTo>
                  <a:pt x="76" y="23"/>
                  <a:pt x="76" y="23"/>
                  <a:pt x="76" y="22"/>
                </a:cubicBezTo>
                <a:cubicBezTo>
                  <a:pt x="76" y="21"/>
                  <a:pt x="76" y="20"/>
                  <a:pt x="75" y="19"/>
                </a:cubicBezTo>
                <a:close/>
                <a:moveTo>
                  <a:pt x="61" y="48"/>
                </a:moveTo>
                <a:cubicBezTo>
                  <a:pt x="59" y="49"/>
                  <a:pt x="53" y="54"/>
                  <a:pt x="38" y="54"/>
                </a:cubicBezTo>
                <a:cubicBezTo>
                  <a:pt x="23" y="54"/>
                  <a:pt x="17" y="49"/>
                  <a:pt x="15" y="48"/>
                </a:cubicBezTo>
                <a:cubicBezTo>
                  <a:pt x="15" y="31"/>
                  <a:pt x="15" y="31"/>
                  <a:pt x="15" y="31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3"/>
                  <a:pt x="38" y="43"/>
                  <a:pt x="38" y="43"/>
                </a:cubicBezTo>
                <a:cubicBezTo>
                  <a:pt x="38" y="43"/>
                  <a:pt x="39" y="43"/>
                  <a:pt x="39" y="42"/>
                </a:cubicBezTo>
                <a:cubicBezTo>
                  <a:pt x="61" y="31"/>
                  <a:pt x="61" y="31"/>
                  <a:pt x="61" y="31"/>
                </a:cubicBezTo>
                <a:lnTo>
                  <a:pt x="61" y="48"/>
                </a:lnTo>
                <a:close/>
                <a:moveTo>
                  <a:pt x="38" y="37"/>
                </a:moveTo>
                <a:cubicBezTo>
                  <a:pt x="8" y="22"/>
                  <a:pt x="8" y="22"/>
                  <a:pt x="8" y="22"/>
                </a:cubicBezTo>
                <a:cubicBezTo>
                  <a:pt x="38" y="6"/>
                  <a:pt x="38" y="6"/>
                  <a:pt x="38" y="6"/>
                </a:cubicBezTo>
                <a:cubicBezTo>
                  <a:pt x="68" y="22"/>
                  <a:pt x="68" y="22"/>
                  <a:pt x="68" y="22"/>
                </a:cubicBezTo>
                <a:lnTo>
                  <a:pt x="38" y="37"/>
                </a:lnTo>
                <a:close/>
                <a:moveTo>
                  <a:pt x="38" y="37"/>
                </a:moveTo>
                <a:cubicBezTo>
                  <a:pt x="38" y="37"/>
                  <a:pt x="38" y="37"/>
                  <a:pt x="38" y="37"/>
                </a:cubicBezTo>
              </a:path>
            </a:pathLst>
          </a:custGeom>
          <a:solidFill>
            <a:srgbClr val="0F9E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33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C0A0DEF-1E73-A014-07C6-1EB526FC53E5}"/>
              </a:ext>
            </a:extLst>
          </p:cNvPr>
          <p:cNvSpPr/>
          <p:nvPr/>
        </p:nvSpPr>
        <p:spPr>
          <a:xfrm>
            <a:off x="875211" y="685800"/>
            <a:ext cx="5486400" cy="5486400"/>
          </a:xfrm>
          <a:prstGeom prst="ellipse">
            <a:avLst/>
          </a:prstGeom>
          <a:solidFill>
            <a:srgbClr val="7ED4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0B56E56-BBDB-6089-327C-AA9FA29A68EC}"/>
              </a:ext>
            </a:extLst>
          </p:cNvPr>
          <p:cNvSpPr/>
          <p:nvPr/>
        </p:nvSpPr>
        <p:spPr>
          <a:xfrm>
            <a:off x="1528354" y="1848395"/>
            <a:ext cx="4180114" cy="4180114"/>
          </a:xfrm>
          <a:prstGeom prst="ellipse">
            <a:avLst/>
          </a:prstGeom>
          <a:solidFill>
            <a:srgbClr val="41BF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1953BC6-EB6F-4598-3A29-601A2CC3BCF0}"/>
              </a:ext>
            </a:extLst>
          </p:cNvPr>
          <p:cNvSpPr/>
          <p:nvPr/>
        </p:nvSpPr>
        <p:spPr>
          <a:xfrm>
            <a:off x="2201091" y="3010989"/>
            <a:ext cx="2834640" cy="2834640"/>
          </a:xfrm>
          <a:prstGeom prst="ellipse">
            <a:avLst/>
          </a:prstGeom>
          <a:solidFill>
            <a:srgbClr val="0F9E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6FD637-A03E-E349-F870-1C8249455EE4}"/>
              </a:ext>
            </a:extLst>
          </p:cNvPr>
          <p:cNvSpPr txBox="1"/>
          <p:nvPr/>
        </p:nvSpPr>
        <p:spPr>
          <a:xfrm>
            <a:off x="2926079" y="1082432"/>
            <a:ext cx="1384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Raleway" pitchFamily="2" charset="0"/>
              </a:rPr>
              <a:t>TAM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D98C7F-A661-8C70-D604-47528C9C2FE6}"/>
              </a:ext>
            </a:extLst>
          </p:cNvPr>
          <p:cNvSpPr txBox="1"/>
          <p:nvPr/>
        </p:nvSpPr>
        <p:spPr>
          <a:xfrm>
            <a:off x="2926079" y="2245026"/>
            <a:ext cx="1384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Raleway" pitchFamily="2" charset="0"/>
              </a:rPr>
              <a:t>SAM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BE3CB1-36C7-5D2F-B213-3181A6A77C88}"/>
              </a:ext>
            </a:extLst>
          </p:cNvPr>
          <p:cNvSpPr txBox="1"/>
          <p:nvPr/>
        </p:nvSpPr>
        <p:spPr>
          <a:xfrm>
            <a:off x="2926078" y="4243643"/>
            <a:ext cx="1384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Raleway" pitchFamily="2" charset="0"/>
              </a:rPr>
              <a:t>Target</a:t>
            </a:r>
          </a:p>
          <a:p>
            <a:pPr algn="ctr"/>
            <a:r>
              <a:rPr lang="en-US" b="1" dirty="0">
                <a:latin typeface="Raleway" pitchFamily="2" charset="0"/>
              </a:rPr>
              <a:t>Segment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B8D2BA-D762-F387-444D-D6CF5C607AC0}"/>
              </a:ext>
            </a:extLst>
          </p:cNvPr>
          <p:cNvSpPr/>
          <p:nvPr/>
        </p:nvSpPr>
        <p:spPr>
          <a:xfrm>
            <a:off x="7175862" y="627017"/>
            <a:ext cx="3905795" cy="56039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Use this area to add data on TAM SAM and Target Segment. Below slide add sources</a:t>
            </a:r>
          </a:p>
        </p:txBody>
      </p:sp>
    </p:spTree>
    <p:extLst>
      <p:ext uri="{BB962C8B-B14F-4D97-AF65-F5344CB8AC3E}">
        <p14:creationId xmlns:p14="http://schemas.microsoft.com/office/powerpoint/2010/main" val="3662075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BC518-B6A4-5846-AA89-2160A2193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57FE85-B8A3-4337-09D2-83A0960D1AF3}"/>
              </a:ext>
            </a:extLst>
          </p:cNvPr>
          <p:cNvSpPr/>
          <p:nvPr/>
        </p:nvSpPr>
        <p:spPr>
          <a:xfrm>
            <a:off x="3659777" y="2181497"/>
            <a:ext cx="4872446" cy="24950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 Model Slide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Add Brand Content, make it the most visual slide</a:t>
            </a:r>
          </a:p>
        </p:txBody>
      </p:sp>
    </p:spTree>
    <p:extLst>
      <p:ext uri="{BB962C8B-B14F-4D97-AF65-F5344CB8AC3E}">
        <p14:creationId xmlns:p14="http://schemas.microsoft.com/office/powerpoint/2010/main" val="1435205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301C6B4-597F-4902-C91A-D070BE20DB62}"/>
              </a:ext>
            </a:extLst>
          </p:cNvPr>
          <p:cNvSpPr/>
          <p:nvPr/>
        </p:nvSpPr>
        <p:spPr>
          <a:xfrm>
            <a:off x="853438" y="1810859"/>
            <a:ext cx="2255522" cy="2605926"/>
          </a:xfrm>
          <a:custGeom>
            <a:avLst/>
            <a:gdLst>
              <a:gd name="connsiteX0" fmla="*/ 5335700 w 10666552"/>
              <a:gd name="connsiteY0" fmla="*/ 0 h 12323633"/>
              <a:gd name="connsiteX1" fmla="*/ 10666552 w 10666552"/>
              <a:gd name="connsiteY1" fmla="*/ 3085761 h 12323633"/>
              <a:gd name="connsiteX2" fmla="*/ 10666552 w 10666552"/>
              <a:gd name="connsiteY2" fmla="*/ 9247581 h 12323633"/>
              <a:gd name="connsiteX3" fmla="*/ 5335700 w 10666552"/>
              <a:gd name="connsiteY3" fmla="*/ 12323633 h 12323633"/>
              <a:gd name="connsiteX4" fmla="*/ 0 w 10666552"/>
              <a:gd name="connsiteY4" fmla="*/ 9247581 h 12323633"/>
              <a:gd name="connsiteX5" fmla="*/ 0 w 10666552"/>
              <a:gd name="connsiteY5" fmla="*/ 3085761 h 12323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6552" h="12323633">
                <a:moveTo>
                  <a:pt x="5335700" y="0"/>
                </a:moveTo>
                <a:lnTo>
                  <a:pt x="10666552" y="3085761"/>
                </a:lnTo>
                <a:lnTo>
                  <a:pt x="10666552" y="9247581"/>
                </a:lnTo>
                <a:lnTo>
                  <a:pt x="5335700" y="12323633"/>
                </a:lnTo>
                <a:lnTo>
                  <a:pt x="0" y="9247581"/>
                </a:lnTo>
                <a:lnTo>
                  <a:pt x="0" y="308576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dirty="0">
              <a:latin typeface="Raleway" pitchFamily="2" charset="0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54999BB-DF70-0488-E82F-6996AE3FEC6E}"/>
              </a:ext>
            </a:extLst>
          </p:cNvPr>
          <p:cNvSpPr/>
          <p:nvPr/>
        </p:nvSpPr>
        <p:spPr>
          <a:xfrm>
            <a:off x="3596638" y="1799935"/>
            <a:ext cx="2255522" cy="2605926"/>
          </a:xfrm>
          <a:custGeom>
            <a:avLst/>
            <a:gdLst>
              <a:gd name="connsiteX0" fmla="*/ 5335700 w 10666552"/>
              <a:gd name="connsiteY0" fmla="*/ 0 h 12323633"/>
              <a:gd name="connsiteX1" fmla="*/ 10666552 w 10666552"/>
              <a:gd name="connsiteY1" fmla="*/ 3085761 h 12323633"/>
              <a:gd name="connsiteX2" fmla="*/ 10666552 w 10666552"/>
              <a:gd name="connsiteY2" fmla="*/ 9247581 h 12323633"/>
              <a:gd name="connsiteX3" fmla="*/ 5335700 w 10666552"/>
              <a:gd name="connsiteY3" fmla="*/ 12323633 h 12323633"/>
              <a:gd name="connsiteX4" fmla="*/ 0 w 10666552"/>
              <a:gd name="connsiteY4" fmla="*/ 9247581 h 12323633"/>
              <a:gd name="connsiteX5" fmla="*/ 0 w 10666552"/>
              <a:gd name="connsiteY5" fmla="*/ 3085761 h 12323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6552" h="12323633">
                <a:moveTo>
                  <a:pt x="5335700" y="0"/>
                </a:moveTo>
                <a:lnTo>
                  <a:pt x="10666552" y="3085761"/>
                </a:lnTo>
                <a:lnTo>
                  <a:pt x="10666552" y="9247581"/>
                </a:lnTo>
                <a:lnTo>
                  <a:pt x="5335700" y="12323633"/>
                </a:lnTo>
                <a:lnTo>
                  <a:pt x="0" y="9247581"/>
                </a:lnTo>
                <a:lnTo>
                  <a:pt x="0" y="308576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dirty="0">
              <a:latin typeface="Raleway" pitchFamily="2" charset="0"/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3F38B38-49BA-14A7-E35E-F298DC5CCED6}"/>
              </a:ext>
            </a:extLst>
          </p:cNvPr>
          <p:cNvSpPr/>
          <p:nvPr/>
        </p:nvSpPr>
        <p:spPr>
          <a:xfrm>
            <a:off x="6339838" y="1810859"/>
            <a:ext cx="2255522" cy="2605926"/>
          </a:xfrm>
          <a:custGeom>
            <a:avLst/>
            <a:gdLst>
              <a:gd name="connsiteX0" fmla="*/ 5335700 w 10666552"/>
              <a:gd name="connsiteY0" fmla="*/ 0 h 12323633"/>
              <a:gd name="connsiteX1" fmla="*/ 10666552 w 10666552"/>
              <a:gd name="connsiteY1" fmla="*/ 3085761 h 12323633"/>
              <a:gd name="connsiteX2" fmla="*/ 10666552 w 10666552"/>
              <a:gd name="connsiteY2" fmla="*/ 9247581 h 12323633"/>
              <a:gd name="connsiteX3" fmla="*/ 5335700 w 10666552"/>
              <a:gd name="connsiteY3" fmla="*/ 12323633 h 12323633"/>
              <a:gd name="connsiteX4" fmla="*/ 0 w 10666552"/>
              <a:gd name="connsiteY4" fmla="*/ 9247581 h 12323633"/>
              <a:gd name="connsiteX5" fmla="*/ 0 w 10666552"/>
              <a:gd name="connsiteY5" fmla="*/ 3085761 h 12323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6552" h="12323633">
                <a:moveTo>
                  <a:pt x="5335700" y="0"/>
                </a:moveTo>
                <a:lnTo>
                  <a:pt x="10666552" y="3085761"/>
                </a:lnTo>
                <a:lnTo>
                  <a:pt x="10666552" y="9247581"/>
                </a:lnTo>
                <a:lnTo>
                  <a:pt x="5335700" y="12323633"/>
                </a:lnTo>
                <a:lnTo>
                  <a:pt x="0" y="9247581"/>
                </a:lnTo>
                <a:lnTo>
                  <a:pt x="0" y="308576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dirty="0">
              <a:latin typeface="Raleway" pitchFamily="2" charset="0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F6945FA-25A5-BAD9-6FD9-7F3E17F5090B}"/>
              </a:ext>
            </a:extLst>
          </p:cNvPr>
          <p:cNvSpPr/>
          <p:nvPr/>
        </p:nvSpPr>
        <p:spPr>
          <a:xfrm>
            <a:off x="9083038" y="1810859"/>
            <a:ext cx="2255522" cy="2605926"/>
          </a:xfrm>
          <a:custGeom>
            <a:avLst/>
            <a:gdLst>
              <a:gd name="connsiteX0" fmla="*/ 5335700 w 10666552"/>
              <a:gd name="connsiteY0" fmla="*/ 0 h 12323633"/>
              <a:gd name="connsiteX1" fmla="*/ 10666552 w 10666552"/>
              <a:gd name="connsiteY1" fmla="*/ 3085761 h 12323633"/>
              <a:gd name="connsiteX2" fmla="*/ 10666552 w 10666552"/>
              <a:gd name="connsiteY2" fmla="*/ 9247581 h 12323633"/>
              <a:gd name="connsiteX3" fmla="*/ 5335700 w 10666552"/>
              <a:gd name="connsiteY3" fmla="*/ 12323633 h 12323633"/>
              <a:gd name="connsiteX4" fmla="*/ 0 w 10666552"/>
              <a:gd name="connsiteY4" fmla="*/ 9247581 h 12323633"/>
              <a:gd name="connsiteX5" fmla="*/ 0 w 10666552"/>
              <a:gd name="connsiteY5" fmla="*/ 3085761 h 12323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6552" h="12323633">
                <a:moveTo>
                  <a:pt x="5335700" y="0"/>
                </a:moveTo>
                <a:lnTo>
                  <a:pt x="10666552" y="3085761"/>
                </a:lnTo>
                <a:lnTo>
                  <a:pt x="10666552" y="9247581"/>
                </a:lnTo>
                <a:lnTo>
                  <a:pt x="5335700" y="12323633"/>
                </a:lnTo>
                <a:lnTo>
                  <a:pt x="0" y="9247581"/>
                </a:lnTo>
                <a:lnTo>
                  <a:pt x="0" y="308576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dirty="0">
              <a:latin typeface="Raleway" pitchFamily="2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FD3948B-D1EE-4112-A257-12719764BA76}"/>
              </a:ext>
            </a:extLst>
          </p:cNvPr>
          <p:cNvGrpSpPr/>
          <p:nvPr/>
        </p:nvGrpSpPr>
        <p:grpSpPr>
          <a:xfrm>
            <a:off x="761998" y="439579"/>
            <a:ext cx="10668002" cy="946579"/>
            <a:chOff x="761998" y="439579"/>
            <a:chExt cx="10668002" cy="94657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AF97F05-D08B-39C3-E8BE-6B006B2AB163}"/>
                </a:ext>
              </a:extLst>
            </p:cNvPr>
            <p:cNvSpPr txBox="1"/>
            <p:nvPr/>
          </p:nvSpPr>
          <p:spPr>
            <a:xfrm>
              <a:off x="761998" y="686563"/>
              <a:ext cx="10668002" cy="6001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3300" spc="300">
                  <a:solidFill>
                    <a:schemeClr val="tx2"/>
                  </a:solidFill>
                  <a:latin typeface="Raleway" pitchFamily="2" charset="0"/>
                  <a:ea typeface="Montserrat" charset="0"/>
                  <a:cs typeface="Montserrat" charset="0"/>
                </a:rPr>
                <a:t>SWOT ANALYSIS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1DEFE78-5F29-31A3-48B1-CC411177D103}"/>
                </a:ext>
              </a:extLst>
            </p:cNvPr>
            <p:cNvSpPr txBox="1"/>
            <p:nvPr/>
          </p:nvSpPr>
          <p:spPr>
            <a:xfrm>
              <a:off x="761998" y="439579"/>
              <a:ext cx="10668002" cy="2462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000" spc="600">
                  <a:latin typeface="Raleway" pitchFamily="2" charset="0"/>
                  <a:ea typeface="Montserrat" charset="0"/>
                  <a:cs typeface="Montserrat" charset="0"/>
                </a:rPr>
                <a:t>YOUR SUBTITLE </a:t>
              </a:r>
              <a:r>
                <a:rPr lang="en-US" sz="1000" spc="600" dirty="0">
                  <a:latin typeface="Raleway" pitchFamily="2" charset="0"/>
                  <a:ea typeface="Montserrat" charset="0"/>
                  <a:cs typeface="Montserrat" charset="0"/>
                </a:rPr>
                <a:t>HERE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279B95D-2F95-B950-59C7-57E6A6400640}"/>
                </a:ext>
              </a:extLst>
            </p:cNvPr>
            <p:cNvCxnSpPr>
              <a:cxnSpLocks/>
            </p:cNvCxnSpPr>
            <p:nvPr/>
          </p:nvCxnSpPr>
          <p:spPr>
            <a:xfrm>
              <a:off x="5715000" y="1386158"/>
              <a:ext cx="761999" cy="0"/>
            </a:xfrm>
            <a:prstGeom prst="line">
              <a:avLst/>
            </a:prstGeom>
            <a:ln w="539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33923E7-389A-5E68-6184-6AFFB9B7121E}"/>
              </a:ext>
            </a:extLst>
          </p:cNvPr>
          <p:cNvGrpSpPr/>
          <p:nvPr/>
        </p:nvGrpSpPr>
        <p:grpSpPr>
          <a:xfrm>
            <a:off x="761998" y="4819638"/>
            <a:ext cx="2438402" cy="1049647"/>
            <a:chOff x="9183797" y="1035066"/>
            <a:chExt cx="2243689" cy="104964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067A8C2-CDE4-08E3-5D63-8CB9AA7BCDDF}"/>
                </a:ext>
              </a:extLst>
            </p:cNvPr>
            <p:cNvSpPr txBox="1"/>
            <p:nvPr/>
          </p:nvSpPr>
          <p:spPr>
            <a:xfrm>
              <a:off x="9183797" y="1327454"/>
              <a:ext cx="2243689" cy="75725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Raleway" pitchFamily="2" charset="0"/>
                </a:rPr>
                <a:t>Lorem ipsum dolor sit amet, rutrum consectetur adipiscing elit. Mauris molestie ipsum elit.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FD57B6-E08D-3187-CE02-8624146D4DA3}"/>
                </a:ext>
              </a:extLst>
            </p:cNvPr>
            <p:cNvSpPr txBox="1"/>
            <p:nvPr/>
          </p:nvSpPr>
          <p:spPr>
            <a:xfrm>
              <a:off x="9183797" y="1035066"/>
              <a:ext cx="2243689" cy="33855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600" spc="300">
                  <a:solidFill>
                    <a:schemeClr val="tx2"/>
                  </a:solidFill>
                  <a:latin typeface="Raleway" pitchFamily="2" charset="0"/>
                  <a:ea typeface="Montserrat" charset="0"/>
                  <a:cs typeface="Montserrat" charset="0"/>
                </a:rPr>
                <a:t>YOUR TITLE</a:t>
              </a:r>
              <a:endParaRPr lang="en-US" sz="2400" spc="300" dirty="0">
                <a:solidFill>
                  <a:schemeClr val="tx2"/>
                </a:solidFill>
                <a:latin typeface="Raleway" pitchFamily="2" charset="0"/>
                <a:ea typeface="Montserrat" charset="0"/>
                <a:cs typeface="Montserrat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803CDC7-2BB5-BB2F-50C8-61A3503B7118}"/>
              </a:ext>
            </a:extLst>
          </p:cNvPr>
          <p:cNvGrpSpPr/>
          <p:nvPr/>
        </p:nvGrpSpPr>
        <p:grpSpPr>
          <a:xfrm>
            <a:off x="3505198" y="4819638"/>
            <a:ext cx="2438402" cy="1049647"/>
            <a:chOff x="9183797" y="1035066"/>
            <a:chExt cx="2243689" cy="104964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BAB0FBA-93D0-D472-E244-1086A1ABE410}"/>
                </a:ext>
              </a:extLst>
            </p:cNvPr>
            <p:cNvSpPr txBox="1"/>
            <p:nvPr/>
          </p:nvSpPr>
          <p:spPr>
            <a:xfrm>
              <a:off x="9183797" y="1327454"/>
              <a:ext cx="2243689" cy="75725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Raleway" pitchFamily="2" charset="0"/>
                </a:rPr>
                <a:t>Lorem ipsum dolor sit amet, rutrum consectetur adipiscing elit. Mauris molestie ipsum elit.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2956B94-620E-17C8-2D56-AC40D4536248}"/>
                </a:ext>
              </a:extLst>
            </p:cNvPr>
            <p:cNvSpPr txBox="1"/>
            <p:nvPr/>
          </p:nvSpPr>
          <p:spPr>
            <a:xfrm>
              <a:off x="9183797" y="1035066"/>
              <a:ext cx="2243689" cy="33855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600" spc="300">
                  <a:solidFill>
                    <a:schemeClr val="tx2"/>
                  </a:solidFill>
                  <a:latin typeface="Raleway" pitchFamily="2" charset="0"/>
                  <a:ea typeface="Montserrat" charset="0"/>
                  <a:cs typeface="Montserrat" charset="0"/>
                </a:rPr>
                <a:t>YOUR TITLE</a:t>
              </a:r>
              <a:endParaRPr lang="en-US" sz="2400" spc="300" dirty="0">
                <a:solidFill>
                  <a:schemeClr val="tx2"/>
                </a:solidFill>
                <a:latin typeface="Raleway" pitchFamily="2" charset="0"/>
                <a:ea typeface="Montserrat" charset="0"/>
                <a:cs typeface="Montserrat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CAD7A8-047D-1A91-1C0B-E128B71DE9B7}"/>
              </a:ext>
            </a:extLst>
          </p:cNvPr>
          <p:cNvGrpSpPr/>
          <p:nvPr/>
        </p:nvGrpSpPr>
        <p:grpSpPr>
          <a:xfrm>
            <a:off x="6248398" y="4819638"/>
            <a:ext cx="2438402" cy="1049647"/>
            <a:chOff x="9183797" y="1035066"/>
            <a:chExt cx="2243689" cy="104964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373CF2C-1ED1-BAB2-D9B2-A5291414F355}"/>
                </a:ext>
              </a:extLst>
            </p:cNvPr>
            <p:cNvSpPr txBox="1"/>
            <p:nvPr/>
          </p:nvSpPr>
          <p:spPr>
            <a:xfrm>
              <a:off x="9183797" y="1327454"/>
              <a:ext cx="2243689" cy="75725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Raleway" pitchFamily="2" charset="0"/>
                </a:rPr>
                <a:t>Lorem ipsum dolor sit amet, rutrum consectetur adipiscing elit. Mauris molestie ipsum elit.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2CAD9F8-E0F9-327E-7AB2-B156B50567CB}"/>
                </a:ext>
              </a:extLst>
            </p:cNvPr>
            <p:cNvSpPr txBox="1"/>
            <p:nvPr/>
          </p:nvSpPr>
          <p:spPr>
            <a:xfrm>
              <a:off x="9183797" y="1035066"/>
              <a:ext cx="2243689" cy="33855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600" spc="300">
                  <a:solidFill>
                    <a:schemeClr val="tx2"/>
                  </a:solidFill>
                  <a:latin typeface="Raleway" pitchFamily="2" charset="0"/>
                  <a:ea typeface="Montserrat" charset="0"/>
                  <a:cs typeface="Montserrat" charset="0"/>
                </a:rPr>
                <a:t>YOUR TITLE</a:t>
              </a:r>
              <a:endParaRPr lang="en-US" sz="2400" spc="300" dirty="0">
                <a:solidFill>
                  <a:schemeClr val="tx2"/>
                </a:solidFill>
                <a:latin typeface="Raleway" pitchFamily="2" charset="0"/>
                <a:ea typeface="Montserrat" charset="0"/>
                <a:cs typeface="Montserrat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4DA4371-205B-EC10-FA7A-080BB7E1711B}"/>
              </a:ext>
            </a:extLst>
          </p:cNvPr>
          <p:cNvGrpSpPr/>
          <p:nvPr/>
        </p:nvGrpSpPr>
        <p:grpSpPr>
          <a:xfrm>
            <a:off x="8991598" y="4819638"/>
            <a:ext cx="2438402" cy="1049647"/>
            <a:chOff x="9183797" y="1035066"/>
            <a:chExt cx="2243689" cy="104964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04A3A74-EC0F-EE83-640A-40E389C15F47}"/>
                </a:ext>
              </a:extLst>
            </p:cNvPr>
            <p:cNvSpPr txBox="1"/>
            <p:nvPr/>
          </p:nvSpPr>
          <p:spPr>
            <a:xfrm>
              <a:off x="9183797" y="1327454"/>
              <a:ext cx="2243689" cy="75725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Raleway" pitchFamily="2" charset="0"/>
                </a:rPr>
                <a:t>Lorem ipsum dolor sit amet, rutrum consectetur adipiscing elit. Mauris molestie ipsum elit.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AA1D14A-D208-B2C4-BE29-A94BECCE417D}"/>
                </a:ext>
              </a:extLst>
            </p:cNvPr>
            <p:cNvSpPr txBox="1"/>
            <p:nvPr/>
          </p:nvSpPr>
          <p:spPr>
            <a:xfrm>
              <a:off x="9183797" y="1035066"/>
              <a:ext cx="2243689" cy="33855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600" spc="300">
                  <a:solidFill>
                    <a:schemeClr val="tx2"/>
                  </a:solidFill>
                  <a:latin typeface="Raleway" pitchFamily="2" charset="0"/>
                  <a:ea typeface="Montserrat" charset="0"/>
                  <a:cs typeface="Montserrat" charset="0"/>
                </a:rPr>
                <a:t>YOUR TITLE</a:t>
              </a:r>
              <a:endParaRPr lang="en-US" sz="2400" spc="300" dirty="0">
                <a:solidFill>
                  <a:schemeClr val="tx2"/>
                </a:solidFill>
                <a:latin typeface="Raleway" pitchFamily="2" charset="0"/>
                <a:ea typeface="Montserrat" charset="0"/>
                <a:cs typeface="Montserrat" charset="0"/>
              </a:endParaRPr>
            </a:p>
          </p:txBody>
        </p:sp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46190FD-9A44-93CD-F654-13E1E57E4729}"/>
              </a:ext>
            </a:extLst>
          </p:cNvPr>
          <p:cNvSpPr/>
          <p:nvPr/>
        </p:nvSpPr>
        <p:spPr>
          <a:xfrm>
            <a:off x="1450017" y="2500119"/>
            <a:ext cx="1062364" cy="1227406"/>
          </a:xfrm>
          <a:custGeom>
            <a:avLst/>
            <a:gdLst>
              <a:gd name="connsiteX0" fmla="*/ 5335700 w 10666552"/>
              <a:gd name="connsiteY0" fmla="*/ 0 h 12323633"/>
              <a:gd name="connsiteX1" fmla="*/ 10666552 w 10666552"/>
              <a:gd name="connsiteY1" fmla="*/ 3085761 h 12323633"/>
              <a:gd name="connsiteX2" fmla="*/ 10666552 w 10666552"/>
              <a:gd name="connsiteY2" fmla="*/ 9247581 h 12323633"/>
              <a:gd name="connsiteX3" fmla="*/ 5335700 w 10666552"/>
              <a:gd name="connsiteY3" fmla="*/ 12323633 h 12323633"/>
              <a:gd name="connsiteX4" fmla="*/ 0 w 10666552"/>
              <a:gd name="connsiteY4" fmla="*/ 9247581 h 12323633"/>
              <a:gd name="connsiteX5" fmla="*/ 0 w 10666552"/>
              <a:gd name="connsiteY5" fmla="*/ 3085761 h 12323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6552" h="12323633">
                <a:moveTo>
                  <a:pt x="5335700" y="0"/>
                </a:moveTo>
                <a:lnTo>
                  <a:pt x="10666552" y="3085761"/>
                </a:lnTo>
                <a:lnTo>
                  <a:pt x="10666552" y="9247581"/>
                </a:lnTo>
                <a:lnTo>
                  <a:pt x="5335700" y="12323633"/>
                </a:lnTo>
                <a:lnTo>
                  <a:pt x="0" y="9247581"/>
                </a:lnTo>
                <a:lnTo>
                  <a:pt x="0" y="3085761"/>
                </a:lnTo>
                <a:close/>
              </a:path>
            </a:pathLst>
          </a:custGeom>
          <a:solidFill>
            <a:srgbClr val="0F9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>
                <a:latin typeface="Raleway" pitchFamily="2" charset="0"/>
              </a:rPr>
              <a:t>S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717669BA-1376-FE9F-9BC1-CFEAA5655F3C}"/>
              </a:ext>
            </a:extLst>
          </p:cNvPr>
          <p:cNvSpPr/>
          <p:nvPr/>
        </p:nvSpPr>
        <p:spPr>
          <a:xfrm>
            <a:off x="4193217" y="2500119"/>
            <a:ext cx="1062364" cy="1227406"/>
          </a:xfrm>
          <a:custGeom>
            <a:avLst/>
            <a:gdLst>
              <a:gd name="connsiteX0" fmla="*/ 5335700 w 10666552"/>
              <a:gd name="connsiteY0" fmla="*/ 0 h 12323633"/>
              <a:gd name="connsiteX1" fmla="*/ 10666552 w 10666552"/>
              <a:gd name="connsiteY1" fmla="*/ 3085761 h 12323633"/>
              <a:gd name="connsiteX2" fmla="*/ 10666552 w 10666552"/>
              <a:gd name="connsiteY2" fmla="*/ 9247581 h 12323633"/>
              <a:gd name="connsiteX3" fmla="*/ 5335700 w 10666552"/>
              <a:gd name="connsiteY3" fmla="*/ 12323633 h 12323633"/>
              <a:gd name="connsiteX4" fmla="*/ 0 w 10666552"/>
              <a:gd name="connsiteY4" fmla="*/ 9247581 h 12323633"/>
              <a:gd name="connsiteX5" fmla="*/ 0 w 10666552"/>
              <a:gd name="connsiteY5" fmla="*/ 3085761 h 12323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6552" h="12323633">
                <a:moveTo>
                  <a:pt x="5335700" y="0"/>
                </a:moveTo>
                <a:lnTo>
                  <a:pt x="10666552" y="3085761"/>
                </a:lnTo>
                <a:lnTo>
                  <a:pt x="10666552" y="9247581"/>
                </a:lnTo>
                <a:lnTo>
                  <a:pt x="5335700" y="12323633"/>
                </a:lnTo>
                <a:lnTo>
                  <a:pt x="0" y="9247581"/>
                </a:lnTo>
                <a:lnTo>
                  <a:pt x="0" y="3085761"/>
                </a:lnTo>
                <a:close/>
              </a:path>
            </a:pathLst>
          </a:custGeom>
          <a:solidFill>
            <a:srgbClr val="0F9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>
                <a:latin typeface="Raleway" pitchFamily="2" charset="0"/>
              </a:rPr>
              <a:t>W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FC370FD5-2E01-F941-FCA0-7C7BB3F1EB8B}"/>
              </a:ext>
            </a:extLst>
          </p:cNvPr>
          <p:cNvSpPr/>
          <p:nvPr/>
        </p:nvSpPr>
        <p:spPr>
          <a:xfrm>
            <a:off x="6936417" y="2500119"/>
            <a:ext cx="1062364" cy="1227406"/>
          </a:xfrm>
          <a:custGeom>
            <a:avLst/>
            <a:gdLst>
              <a:gd name="connsiteX0" fmla="*/ 5335700 w 10666552"/>
              <a:gd name="connsiteY0" fmla="*/ 0 h 12323633"/>
              <a:gd name="connsiteX1" fmla="*/ 10666552 w 10666552"/>
              <a:gd name="connsiteY1" fmla="*/ 3085761 h 12323633"/>
              <a:gd name="connsiteX2" fmla="*/ 10666552 w 10666552"/>
              <a:gd name="connsiteY2" fmla="*/ 9247581 h 12323633"/>
              <a:gd name="connsiteX3" fmla="*/ 5335700 w 10666552"/>
              <a:gd name="connsiteY3" fmla="*/ 12323633 h 12323633"/>
              <a:gd name="connsiteX4" fmla="*/ 0 w 10666552"/>
              <a:gd name="connsiteY4" fmla="*/ 9247581 h 12323633"/>
              <a:gd name="connsiteX5" fmla="*/ 0 w 10666552"/>
              <a:gd name="connsiteY5" fmla="*/ 3085761 h 12323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6552" h="12323633">
                <a:moveTo>
                  <a:pt x="5335700" y="0"/>
                </a:moveTo>
                <a:lnTo>
                  <a:pt x="10666552" y="3085761"/>
                </a:lnTo>
                <a:lnTo>
                  <a:pt x="10666552" y="9247581"/>
                </a:lnTo>
                <a:lnTo>
                  <a:pt x="5335700" y="12323633"/>
                </a:lnTo>
                <a:lnTo>
                  <a:pt x="0" y="9247581"/>
                </a:lnTo>
                <a:lnTo>
                  <a:pt x="0" y="3085761"/>
                </a:lnTo>
                <a:close/>
              </a:path>
            </a:pathLst>
          </a:custGeom>
          <a:solidFill>
            <a:srgbClr val="0F9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>
                <a:latin typeface="Raleway" pitchFamily="2" charset="0"/>
              </a:rPr>
              <a:t>O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AA64DBE-9392-F23A-995C-D58606758629}"/>
              </a:ext>
            </a:extLst>
          </p:cNvPr>
          <p:cNvSpPr/>
          <p:nvPr/>
        </p:nvSpPr>
        <p:spPr>
          <a:xfrm>
            <a:off x="9679617" y="2500119"/>
            <a:ext cx="1062364" cy="1227406"/>
          </a:xfrm>
          <a:custGeom>
            <a:avLst/>
            <a:gdLst>
              <a:gd name="connsiteX0" fmla="*/ 5335700 w 10666552"/>
              <a:gd name="connsiteY0" fmla="*/ 0 h 12323633"/>
              <a:gd name="connsiteX1" fmla="*/ 10666552 w 10666552"/>
              <a:gd name="connsiteY1" fmla="*/ 3085761 h 12323633"/>
              <a:gd name="connsiteX2" fmla="*/ 10666552 w 10666552"/>
              <a:gd name="connsiteY2" fmla="*/ 9247581 h 12323633"/>
              <a:gd name="connsiteX3" fmla="*/ 5335700 w 10666552"/>
              <a:gd name="connsiteY3" fmla="*/ 12323633 h 12323633"/>
              <a:gd name="connsiteX4" fmla="*/ 0 w 10666552"/>
              <a:gd name="connsiteY4" fmla="*/ 9247581 h 12323633"/>
              <a:gd name="connsiteX5" fmla="*/ 0 w 10666552"/>
              <a:gd name="connsiteY5" fmla="*/ 3085761 h 12323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6552" h="12323633">
                <a:moveTo>
                  <a:pt x="5335700" y="0"/>
                </a:moveTo>
                <a:lnTo>
                  <a:pt x="10666552" y="3085761"/>
                </a:lnTo>
                <a:lnTo>
                  <a:pt x="10666552" y="9247581"/>
                </a:lnTo>
                <a:lnTo>
                  <a:pt x="5335700" y="12323633"/>
                </a:lnTo>
                <a:lnTo>
                  <a:pt x="0" y="9247581"/>
                </a:lnTo>
                <a:lnTo>
                  <a:pt x="0" y="3085761"/>
                </a:lnTo>
                <a:close/>
              </a:path>
            </a:pathLst>
          </a:custGeom>
          <a:solidFill>
            <a:srgbClr val="0F9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>
                <a:latin typeface="Raleway" pitchFamily="2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96617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E5A69-A164-D8F3-099A-9A3ADB89A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6755ED-465D-3951-4171-EFC32A60C1BD}"/>
              </a:ext>
            </a:extLst>
          </p:cNvPr>
          <p:cNvSpPr/>
          <p:nvPr/>
        </p:nvSpPr>
        <p:spPr>
          <a:xfrm>
            <a:off x="3659777" y="2181497"/>
            <a:ext cx="4872446" cy="24950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Based on Previous Competitor analysis, what is your unique offerings?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Add Brand Content, make it the most visual slide</a:t>
            </a:r>
          </a:p>
        </p:txBody>
      </p:sp>
    </p:spTree>
    <p:extLst>
      <p:ext uri="{BB962C8B-B14F-4D97-AF65-F5344CB8AC3E}">
        <p14:creationId xmlns:p14="http://schemas.microsoft.com/office/powerpoint/2010/main" val="3471866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82377CF-7D7B-33F9-7C78-B6EB3A6D3E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8304249"/>
              </p:ext>
            </p:extLst>
          </p:nvPr>
        </p:nvGraphicFramePr>
        <p:xfrm>
          <a:off x="5434146" y="2099998"/>
          <a:ext cx="6116437" cy="356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EA5F325-C0D2-FA84-5E24-630E13591C95}"/>
              </a:ext>
            </a:extLst>
          </p:cNvPr>
          <p:cNvSpPr/>
          <p:nvPr/>
        </p:nvSpPr>
        <p:spPr>
          <a:xfrm>
            <a:off x="6118501" y="2438552"/>
            <a:ext cx="2817629" cy="114300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aleway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32F51B-D3A0-B29E-0617-D15C22B75F11}"/>
              </a:ext>
            </a:extLst>
          </p:cNvPr>
          <p:cNvSpPr txBox="1"/>
          <p:nvPr/>
        </p:nvSpPr>
        <p:spPr>
          <a:xfrm>
            <a:off x="6244438" y="2591225"/>
            <a:ext cx="1106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2"/>
                </a:solidFill>
                <a:latin typeface="Raleway" pitchFamily="2" charset="0"/>
              </a:rPr>
              <a:t>2025 Sales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7A424D-180B-F095-02C3-20AF1036E7A6}"/>
              </a:ext>
            </a:extLst>
          </p:cNvPr>
          <p:cNvSpPr txBox="1"/>
          <p:nvPr/>
        </p:nvSpPr>
        <p:spPr>
          <a:xfrm>
            <a:off x="6244438" y="2840776"/>
            <a:ext cx="2557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2"/>
                </a:solidFill>
                <a:latin typeface="Raleway" pitchFamily="2" charset="0"/>
              </a:rPr>
              <a:t>$50,725,000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9CBECB-A651-C851-6542-A3476DE912CC}"/>
              </a:ext>
            </a:extLst>
          </p:cNvPr>
          <p:cNvSpPr txBox="1"/>
          <p:nvPr/>
        </p:nvSpPr>
        <p:spPr>
          <a:xfrm>
            <a:off x="844470" y="2099998"/>
            <a:ext cx="28232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Raleway" pitchFamily="2" charset="0"/>
              </a:rPr>
              <a:t>Brief Intro to GTM Strategy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3F21A9-6CA8-945C-142C-E8F02DBE921E}"/>
              </a:ext>
            </a:extLst>
          </p:cNvPr>
          <p:cNvSpPr txBox="1"/>
          <p:nvPr/>
        </p:nvSpPr>
        <p:spPr>
          <a:xfrm>
            <a:off x="844470" y="2387622"/>
            <a:ext cx="4209787" cy="89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dirty="0">
                <a:latin typeface="Raleway" pitchFamily="2" charset="0"/>
              </a:rPr>
              <a:t>Lorem ipsum dolor sit </a:t>
            </a:r>
            <a:r>
              <a:rPr lang="en-US" sz="1200" dirty="0" err="1">
                <a:latin typeface="Raleway" pitchFamily="2" charset="0"/>
              </a:rPr>
              <a:t>amet</a:t>
            </a:r>
            <a:r>
              <a:rPr lang="en-US" sz="1200" dirty="0">
                <a:latin typeface="Raleway" pitchFamily="2" charset="0"/>
              </a:rPr>
              <a:t> </a:t>
            </a:r>
            <a:r>
              <a:rPr lang="en-US" sz="1200" dirty="0" err="1">
                <a:latin typeface="Raleway" pitchFamily="2" charset="0"/>
              </a:rPr>
              <a:t>consectetur</a:t>
            </a:r>
            <a:r>
              <a:rPr lang="en-US" sz="1200" dirty="0">
                <a:latin typeface="Raleway" pitchFamily="2" charset="0"/>
              </a:rPr>
              <a:t> </a:t>
            </a:r>
            <a:r>
              <a:rPr lang="en-US" sz="1200" dirty="0" err="1">
                <a:latin typeface="Raleway" pitchFamily="2" charset="0"/>
              </a:rPr>
              <a:t>adipiscing</a:t>
            </a:r>
            <a:r>
              <a:rPr lang="en-US" sz="1200" dirty="0">
                <a:latin typeface="Raleway" pitchFamily="2" charset="0"/>
              </a:rPr>
              <a:t> </a:t>
            </a:r>
            <a:r>
              <a:rPr lang="en-US" sz="1200" dirty="0" err="1">
                <a:latin typeface="Raleway" pitchFamily="2" charset="0"/>
              </a:rPr>
              <a:t>elit</a:t>
            </a:r>
            <a:r>
              <a:rPr lang="en-US" sz="1200" dirty="0">
                <a:latin typeface="Raleway" pitchFamily="2" charset="0"/>
              </a:rPr>
              <a:t>. </a:t>
            </a:r>
            <a:r>
              <a:rPr lang="en-US" sz="1200" dirty="0" err="1">
                <a:latin typeface="Raleway" pitchFamily="2" charset="0"/>
              </a:rPr>
              <a:t>Quisque</a:t>
            </a:r>
            <a:r>
              <a:rPr lang="en-US" sz="1200" dirty="0">
                <a:latin typeface="Raleway" pitchFamily="2" charset="0"/>
              </a:rPr>
              <a:t> </a:t>
            </a:r>
            <a:r>
              <a:rPr lang="en-US" sz="1200" dirty="0" err="1">
                <a:latin typeface="Raleway" pitchFamily="2" charset="0"/>
              </a:rPr>
              <a:t>faucibus</a:t>
            </a:r>
            <a:r>
              <a:rPr lang="en-US" sz="1200" dirty="0">
                <a:latin typeface="Raleway" pitchFamily="2" charset="0"/>
              </a:rPr>
              <a:t> ex </a:t>
            </a:r>
            <a:r>
              <a:rPr lang="en-US" sz="1200" dirty="0" err="1">
                <a:latin typeface="Raleway" pitchFamily="2" charset="0"/>
              </a:rPr>
              <a:t>sapien</a:t>
            </a:r>
            <a:r>
              <a:rPr lang="en-US" sz="1200" dirty="0">
                <a:latin typeface="Raleway" pitchFamily="2" charset="0"/>
              </a:rPr>
              <a:t> vitae </a:t>
            </a:r>
            <a:r>
              <a:rPr lang="en-US" sz="1200" dirty="0" err="1">
                <a:latin typeface="Raleway" pitchFamily="2" charset="0"/>
              </a:rPr>
              <a:t>pellentesque</a:t>
            </a:r>
            <a:r>
              <a:rPr lang="en-US" sz="1200" dirty="0">
                <a:latin typeface="Raleway" pitchFamily="2" charset="0"/>
              </a:rPr>
              <a:t> </a:t>
            </a:r>
            <a:r>
              <a:rPr lang="en-US" sz="1200" dirty="0" err="1">
                <a:latin typeface="Raleway" pitchFamily="2" charset="0"/>
              </a:rPr>
              <a:t>sem</a:t>
            </a:r>
            <a:r>
              <a:rPr lang="en-US" sz="1200" dirty="0">
                <a:latin typeface="Raleway" pitchFamily="2" charset="0"/>
              </a:rPr>
              <a:t> </a:t>
            </a:r>
            <a:r>
              <a:rPr lang="en-US" sz="1200" dirty="0" err="1">
                <a:latin typeface="Raleway" pitchFamily="2" charset="0"/>
              </a:rPr>
              <a:t>placerat</a:t>
            </a:r>
            <a:r>
              <a:rPr lang="en-US" sz="1200" dirty="0">
                <a:latin typeface="Raleway" pitchFamily="2" charset="0"/>
              </a:rPr>
              <a:t>. In id cursus mi </a:t>
            </a:r>
            <a:r>
              <a:rPr lang="en-US" sz="1200" dirty="0" err="1">
                <a:latin typeface="Raleway" pitchFamily="2" charset="0"/>
              </a:rPr>
              <a:t>pretium</a:t>
            </a:r>
            <a:r>
              <a:rPr lang="en-US" sz="1200" dirty="0">
                <a:latin typeface="Raleway" pitchFamily="2" charset="0"/>
              </a:rPr>
              <a:t> </a:t>
            </a:r>
            <a:r>
              <a:rPr lang="en-US" sz="1200" dirty="0" err="1">
                <a:latin typeface="Raleway" pitchFamily="2" charset="0"/>
              </a:rPr>
              <a:t>tellus</a:t>
            </a:r>
            <a:r>
              <a:rPr lang="en-US" sz="1200" dirty="0">
                <a:latin typeface="Raleway" pitchFamily="2" charset="0"/>
              </a:rPr>
              <a:t> </a:t>
            </a:r>
            <a:r>
              <a:rPr lang="en-US" sz="1200" dirty="0" err="1">
                <a:latin typeface="Raleway" pitchFamily="2" charset="0"/>
              </a:rPr>
              <a:t>duis</a:t>
            </a:r>
            <a:r>
              <a:rPr lang="en-US" sz="1200" dirty="0">
                <a:latin typeface="Raleway" pitchFamily="2" charset="0"/>
              </a:rPr>
              <a:t> convallis.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B952A5-D326-0BAC-C94E-518CB37E5EED}"/>
              </a:ext>
            </a:extLst>
          </p:cNvPr>
          <p:cNvSpPr/>
          <p:nvPr/>
        </p:nvSpPr>
        <p:spPr>
          <a:xfrm>
            <a:off x="912542" y="3749640"/>
            <a:ext cx="811310" cy="799324"/>
          </a:xfrm>
          <a:prstGeom prst="rect">
            <a:avLst/>
          </a:prstGeom>
          <a:solidFill>
            <a:schemeClr val="accent1"/>
          </a:solidFill>
          <a:ln w="8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aleway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83FFAF-F0B7-F46F-21FF-8D4F0424AD3F}"/>
              </a:ext>
            </a:extLst>
          </p:cNvPr>
          <p:cNvSpPr/>
          <p:nvPr/>
        </p:nvSpPr>
        <p:spPr>
          <a:xfrm>
            <a:off x="912542" y="4846518"/>
            <a:ext cx="811310" cy="799324"/>
          </a:xfrm>
          <a:prstGeom prst="rect">
            <a:avLst/>
          </a:prstGeom>
          <a:solidFill>
            <a:schemeClr val="bg2">
              <a:lumMod val="65000"/>
            </a:schemeClr>
          </a:solidFill>
          <a:ln w="8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Raleway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2C8FA0-A912-47B9-5F81-89F8727E1029}"/>
              </a:ext>
            </a:extLst>
          </p:cNvPr>
          <p:cNvSpPr txBox="1"/>
          <p:nvPr/>
        </p:nvSpPr>
        <p:spPr>
          <a:xfrm>
            <a:off x="1885780" y="3730316"/>
            <a:ext cx="1148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latin typeface="Raleway" pitchFamily="2" charset="0"/>
              </a:rPr>
              <a:t>Total Profit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3D98EA-265B-69B5-A2DA-E596580F29F6}"/>
              </a:ext>
            </a:extLst>
          </p:cNvPr>
          <p:cNvSpPr txBox="1"/>
          <p:nvPr/>
        </p:nvSpPr>
        <p:spPr>
          <a:xfrm>
            <a:off x="1885779" y="3952735"/>
            <a:ext cx="2824467" cy="61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dirty="0">
                <a:latin typeface="Raleway" pitchFamily="2" charset="0"/>
              </a:rPr>
              <a:t>Lorem ipsum </a:t>
            </a:r>
            <a:r>
              <a:rPr lang="en-GB" sz="1200" dirty="0" err="1">
                <a:latin typeface="Raleway" pitchFamily="2" charset="0"/>
              </a:rPr>
              <a:t>dolor</a:t>
            </a:r>
            <a:r>
              <a:rPr lang="en-GB" sz="1200" dirty="0">
                <a:latin typeface="Raleway" pitchFamily="2" charset="0"/>
              </a:rPr>
              <a:t> sit </a:t>
            </a:r>
            <a:r>
              <a:rPr lang="en-GB" sz="1200" dirty="0" err="1">
                <a:latin typeface="Raleway" pitchFamily="2" charset="0"/>
              </a:rPr>
              <a:t>amet</a:t>
            </a:r>
            <a:r>
              <a:rPr lang="en-GB" sz="1200" dirty="0">
                <a:latin typeface="Raleway" pitchFamily="2" charset="0"/>
              </a:rPr>
              <a:t> </a:t>
            </a:r>
            <a:r>
              <a:rPr lang="en-GB" sz="1200" dirty="0" err="1">
                <a:latin typeface="Raleway" pitchFamily="2" charset="0"/>
              </a:rPr>
              <a:t>consectetur</a:t>
            </a:r>
            <a:r>
              <a:rPr lang="en-GB" sz="1200" dirty="0">
                <a:latin typeface="Raleway" pitchFamily="2" charset="0"/>
              </a:rPr>
              <a:t> </a:t>
            </a:r>
            <a:r>
              <a:rPr lang="en-GB" sz="1200" dirty="0" err="1">
                <a:latin typeface="Raleway" pitchFamily="2" charset="0"/>
              </a:rPr>
              <a:t>adipiscing</a:t>
            </a:r>
            <a:r>
              <a:rPr lang="en-GB" sz="1200" dirty="0">
                <a:latin typeface="Raleway" pitchFamily="2" charset="0"/>
              </a:rPr>
              <a:t> </a:t>
            </a:r>
            <a:r>
              <a:rPr lang="en-GB" sz="1200" dirty="0" err="1">
                <a:latin typeface="Raleway" pitchFamily="2" charset="0"/>
              </a:rPr>
              <a:t>elit</a:t>
            </a:r>
            <a:r>
              <a:rPr lang="en-GB" sz="1200" dirty="0">
                <a:latin typeface="Raleway" pitchFamily="2" charset="0"/>
              </a:rPr>
              <a:t>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E303C7-A419-ED76-9B85-82818B35F391}"/>
              </a:ext>
            </a:extLst>
          </p:cNvPr>
          <p:cNvSpPr txBox="1"/>
          <p:nvPr/>
        </p:nvSpPr>
        <p:spPr>
          <a:xfrm>
            <a:off x="1885780" y="4827194"/>
            <a:ext cx="1066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latin typeface="Raleway" pitchFamily="2" charset="0"/>
              </a:rPr>
              <a:t>Total Cost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2A4B69-4AE8-E0E9-B421-E20A6E7FF1B0}"/>
              </a:ext>
            </a:extLst>
          </p:cNvPr>
          <p:cNvSpPr txBox="1"/>
          <p:nvPr/>
        </p:nvSpPr>
        <p:spPr>
          <a:xfrm>
            <a:off x="1885779" y="5049613"/>
            <a:ext cx="282446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dirty="0">
                <a:latin typeface="Raleway" pitchFamily="2" charset="0"/>
              </a:rPr>
              <a:t>Lorem ipsum </a:t>
            </a:r>
            <a:r>
              <a:rPr lang="en-GB" sz="1200" dirty="0" err="1">
                <a:latin typeface="Raleway" pitchFamily="2" charset="0"/>
              </a:rPr>
              <a:t>dolor</a:t>
            </a:r>
            <a:r>
              <a:rPr lang="en-GB" sz="1200" dirty="0">
                <a:latin typeface="Raleway" pitchFamily="2" charset="0"/>
              </a:rPr>
              <a:t> sit </a:t>
            </a:r>
            <a:r>
              <a:rPr lang="en-GB" sz="1200" dirty="0" err="1">
                <a:latin typeface="Raleway" pitchFamily="2" charset="0"/>
              </a:rPr>
              <a:t>amet</a:t>
            </a:r>
            <a:r>
              <a:rPr lang="en-GB" sz="1200" dirty="0">
                <a:latin typeface="Raleway" pitchFamily="2" charset="0"/>
              </a:rPr>
              <a:t> </a:t>
            </a:r>
            <a:r>
              <a:rPr lang="en-GB" sz="1200" dirty="0" err="1">
                <a:latin typeface="Raleway" pitchFamily="2" charset="0"/>
              </a:rPr>
              <a:t>consectetur</a:t>
            </a:r>
            <a:r>
              <a:rPr lang="en-GB" sz="1200" dirty="0">
                <a:latin typeface="Raleway" pitchFamily="2" charset="0"/>
              </a:rPr>
              <a:t> </a:t>
            </a:r>
            <a:r>
              <a:rPr lang="en-GB" sz="1200" dirty="0" err="1">
                <a:latin typeface="Raleway" pitchFamily="2" charset="0"/>
              </a:rPr>
              <a:t>adipiscing</a:t>
            </a:r>
            <a:r>
              <a:rPr lang="en-GB" sz="1200" dirty="0">
                <a:latin typeface="Raleway" pitchFamily="2" charset="0"/>
              </a:rPr>
              <a:t> </a:t>
            </a:r>
            <a:r>
              <a:rPr lang="en-GB" sz="1200" dirty="0" err="1">
                <a:latin typeface="Raleway" pitchFamily="2" charset="0"/>
              </a:rPr>
              <a:t>elit</a:t>
            </a:r>
            <a:r>
              <a:rPr lang="en-GB" sz="1200" dirty="0">
                <a:latin typeface="Raleway" pitchFamily="2" charset="0"/>
              </a:rPr>
              <a:t>.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7DB7601-45C3-7DE0-E2B3-D1EC7CC7A3D4}"/>
              </a:ext>
            </a:extLst>
          </p:cNvPr>
          <p:cNvGrpSpPr/>
          <p:nvPr/>
        </p:nvGrpSpPr>
        <p:grpSpPr>
          <a:xfrm>
            <a:off x="1117827" y="3948646"/>
            <a:ext cx="400741" cy="401312"/>
            <a:chOff x="7127034" y="2890995"/>
            <a:chExt cx="491784" cy="492485"/>
          </a:xfrm>
          <a:solidFill>
            <a:schemeClr val="bg2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E4B9E45-EB55-36F6-C029-DB8666ACF0DC}"/>
                </a:ext>
              </a:extLst>
            </p:cNvPr>
            <p:cNvSpPr/>
            <p:nvPr/>
          </p:nvSpPr>
          <p:spPr>
            <a:xfrm>
              <a:off x="7489514" y="3339718"/>
              <a:ext cx="13356" cy="13165"/>
            </a:xfrm>
            <a:custGeom>
              <a:avLst/>
              <a:gdLst>
                <a:gd name="connsiteX0" fmla="*/ 10988 w 22418"/>
                <a:gd name="connsiteY0" fmla="*/ 0 h 22097"/>
                <a:gd name="connsiteX1" fmla="*/ 3178 w 22418"/>
                <a:gd name="connsiteY1" fmla="*/ 3429 h 22097"/>
                <a:gd name="connsiteX2" fmla="*/ 3 w 22418"/>
                <a:gd name="connsiteY2" fmla="*/ 11239 h 22097"/>
                <a:gd name="connsiteX3" fmla="*/ 11496 w 22418"/>
                <a:gd name="connsiteY3" fmla="*/ 22098 h 22097"/>
                <a:gd name="connsiteX4" fmla="*/ 11560 w 22418"/>
                <a:gd name="connsiteY4" fmla="*/ 22098 h 22097"/>
                <a:gd name="connsiteX5" fmla="*/ 19243 w 22418"/>
                <a:gd name="connsiteY5" fmla="*/ 18923 h 22097"/>
                <a:gd name="connsiteX6" fmla="*/ 22418 w 22418"/>
                <a:gd name="connsiteY6" fmla="*/ 10985 h 22097"/>
                <a:gd name="connsiteX7" fmla="*/ 10988 w 22418"/>
                <a:gd name="connsiteY7" fmla="*/ 0 h 22097"/>
                <a:gd name="connsiteX8" fmla="*/ 10988 w 22418"/>
                <a:gd name="connsiteY8" fmla="*/ 0 h 22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18" h="22097">
                  <a:moveTo>
                    <a:pt x="10988" y="0"/>
                  </a:moveTo>
                  <a:cubicBezTo>
                    <a:pt x="8131" y="0"/>
                    <a:pt x="5273" y="1270"/>
                    <a:pt x="3178" y="3429"/>
                  </a:cubicBezTo>
                  <a:cubicBezTo>
                    <a:pt x="1082" y="5588"/>
                    <a:pt x="-61" y="8382"/>
                    <a:pt x="3" y="11239"/>
                  </a:cubicBezTo>
                  <a:cubicBezTo>
                    <a:pt x="130" y="17208"/>
                    <a:pt x="5336" y="22034"/>
                    <a:pt x="11496" y="22098"/>
                  </a:cubicBezTo>
                  <a:cubicBezTo>
                    <a:pt x="11496" y="22098"/>
                    <a:pt x="11496" y="22098"/>
                    <a:pt x="11560" y="22098"/>
                  </a:cubicBezTo>
                  <a:cubicBezTo>
                    <a:pt x="14481" y="22098"/>
                    <a:pt x="17211" y="20955"/>
                    <a:pt x="19243" y="18923"/>
                  </a:cubicBezTo>
                  <a:cubicBezTo>
                    <a:pt x="21339" y="16827"/>
                    <a:pt x="22418" y="13970"/>
                    <a:pt x="22418" y="10985"/>
                  </a:cubicBezTo>
                  <a:cubicBezTo>
                    <a:pt x="22228" y="4763"/>
                    <a:pt x="17275" y="0"/>
                    <a:pt x="10988" y="0"/>
                  </a:cubicBezTo>
                  <a:lnTo>
                    <a:pt x="109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FB5E745-8981-8904-A1D4-297425B694DA}"/>
                </a:ext>
              </a:extLst>
            </p:cNvPr>
            <p:cNvGrpSpPr/>
            <p:nvPr/>
          </p:nvGrpSpPr>
          <p:grpSpPr>
            <a:xfrm>
              <a:off x="7127034" y="2890995"/>
              <a:ext cx="491784" cy="492485"/>
              <a:chOff x="7127034" y="2890995"/>
              <a:chExt cx="491784" cy="492485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36EBE55E-12DB-0B82-DB07-DED1285076A9}"/>
                  </a:ext>
                </a:extLst>
              </p:cNvPr>
              <p:cNvSpPr/>
              <p:nvPr/>
            </p:nvSpPr>
            <p:spPr>
              <a:xfrm>
                <a:off x="7194026" y="3110194"/>
                <a:ext cx="358228" cy="273286"/>
              </a:xfrm>
              <a:custGeom>
                <a:avLst/>
                <a:gdLst>
                  <a:gd name="connsiteX0" fmla="*/ 537189 w 601284"/>
                  <a:gd name="connsiteY0" fmla="*/ 352742 h 458709"/>
                  <a:gd name="connsiteX1" fmla="*/ 533443 w 601284"/>
                  <a:gd name="connsiteY1" fmla="*/ 371666 h 458709"/>
                  <a:gd name="connsiteX2" fmla="*/ 540300 w 601284"/>
                  <a:gd name="connsiteY2" fmla="*/ 374904 h 458709"/>
                  <a:gd name="connsiteX3" fmla="*/ 540428 w 601284"/>
                  <a:gd name="connsiteY3" fmla="*/ 374904 h 458709"/>
                  <a:gd name="connsiteX4" fmla="*/ 552810 w 601284"/>
                  <a:gd name="connsiteY4" fmla="*/ 368236 h 458709"/>
                  <a:gd name="connsiteX5" fmla="*/ 554271 w 601284"/>
                  <a:gd name="connsiteY5" fmla="*/ 366839 h 458709"/>
                  <a:gd name="connsiteX6" fmla="*/ 595736 w 601284"/>
                  <a:gd name="connsiteY6" fmla="*/ 325882 h 458709"/>
                  <a:gd name="connsiteX7" fmla="*/ 595927 w 601284"/>
                  <a:gd name="connsiteY7" fmla="*/ 306070 h 458709"/>
                  <a:gd name="connsiteX8" fmla="*/ 541063 w 601284"/>
                  <a:gd name="connsiteY8" fmla="*/ 249047 h 458709"/>
                  <a:gd name="connsiteX9" fmla="*/ 485119 w 601284"/>
                  <a:gd name="connsiteY9" fmla="*/ 238950 h 458709"/>
                  <a:gd name="connsiteX10" fmla="*/ 484611 w 601284"/>
                  <a:gd name="connsiteY10" fmla="*/ 239204 h 458709"/>
                  <a:gd name="connsiteX11" fmla="*/ 484166 w 601284"/>
                  <a:gd name="connsiteY11" fmla="*/ 238760 h 458709"/>
                  <a:gd name="connsiteX12" fmla="*/ 473625 w 601284"/>
                  <a:gd name="connsiteY12" fmla="*/ 227838 h 458709"/>
                  <a:gd name="connsiteX13" fmla="*/ 450893 w 601284"/>
                  <a:gd name="connsiteY13" fmla="*/ 205804 h 458709"/>
                  <a:gd name="connsiteX14" fmla="*/ 393425 w 601284"/>
                  <a:gd name="connsiteY14" fmla="*/ 178562 h 458709"/>
                  <a:gd name="connsiteX15" fmla="*/ 393425 w 601284"/>
                  <a:gd name="connsiteY15" fmla="*/ 158686 h 458709"/>
                  <a:gd name="connsiteX16" fmla="*/ 391647 w 601284"/>
                  <a:gd name="connsiteY16" fmla="*/ 148209 h 458709"/>
                  <a:gd name="connsiteX17" fmla="*/ 424096 w 601284"/>
                  <a:gd name="connsiteY17" fmla="*/ 115633 h 458709"/>
                  <a:gd name="connsiteX18" fmla="*/ 424096 w 601284"/>
                  <a:gd name="connsiteY18" fmla="*/ 95631 h 458709"/>
                  <a:gd name="connsiteX19" fmla="*/ 391647 w 601284"/>
                  <a:gd name="connsiteY19" fmla="*/ 63055 h 458709"/>
                  <a:gd name="connsiteX20" fmla="*/ 393425 w 601284"/>
                  <a:gd name="connsiteY20" fmla="*/ 52578 h 458709"/>
                  <a:gd name="connsiteX21" fmla="*/ 393425 w 601284"/>
                  <a:gd name="connsiteY21" fmla="*/ 32575 h 458709"/>
                  <a:gd name="connsiteX22" fmla="*/ 360849 w 601284"/>
                  <a:gd name="connsiteY22" fmla="*/ 0 h 458709"/>
                  <a:gd name="connsiteX23" fmla="*/ 209846 w 601284"/>
                  <a:gd name="connsiteY23" fmla="*/ 0 h 458709"/>
                  <a:gd name="connsiteX24" fmla="*/ 177271 w 601284"/>
                  <a:gd name="connsiteY24" fmla="*/ 32575 h 458709"/>
                  <a:gd name="connsiteX25" fmla="*/ 177271 w 601284"/>
                  <a:gd name="connsiteY25" fmla="*/ 52578 h 458709"/>
                  <a:gd name="connsiteX26" fmla="*/ 209720 w 601284"/>
                  <a:gd name="connsiteY26" fmla="*/ 85154 h 458709"/>
                  <a:gd name="connsiteX27" fmla="*/ 207942 w 601284"/>
                  <a:gd name="connsiteY27" fmla="*/ 95631 h 458709"/>
                  <a:gd name="connsiteX28" fmla="*/ 207942 w 601284"/>
                  <a:gd name="connsiteY28" fmla="*/ 115633 h 458709"/>
                  <a:gd name="connsiteX29" fmla="*/ 209720 w 601284"/>
                  <a:gd name="connsiteY29" fmla="*/ 126111 h 458709"/>
                  <a:gd name="connsiteX30" fmla="*/ 177271 w 601284"/>
                  <a:gd name="connsiteY30" fmla="*/ 158686 h 458709"/>
                  <a:gd name="connsiteX31" fmla="*/ 177271 w 601284"/>
                  <a:gd name="connsiteY31" fmla="*/ 178689 h 458709"/>
                  <a:gd name="connsiteX32" fmla="*/ 179303 w 601284"/>
                  <a:gd name="connsiteY32" fmla="*/ 189801 h 458709"/>
                  <a:gd name="connsiteX33" fmla="*/ 150601 w 601284"/>
                  <a:gd name="connsiteY33" fmla="*/ 209042 h 458709"/>
                  <a:gd name="connsiteX34" fmla="*/ 150029 w 601284"/>
                  <a:gd name="connsiteY34" fmla="*/ 209741 h 458709"/>
                  <a:gd name="connsiteX35" fmla="*/ 147870 w 601284"/>
                  <a:gd name="connsiteY35" fmla="*/ 207708 h 458709"/>
                  <a:gd name="connsiteX36" fmla="*/ 144569 w 601284"/>
                  <a:gd name="connsiteY36" fmla="*/ 204533 h 458709"/>
                  <a:gd name="connsiteX37" fmla="*/ 123867 w 601284"/>
                  <a:gd name="connsiteY37" fmla="*/ 184086 h 458709"/>
                  <a:gd name="connsiteX38" fmla="*/ 83354 w 601284"/>
                  <a:gd name="connsiteY38" fmla="*/ 144082 h 458709"/>
                  <a:gd name="connsiteX39" fmla="*/ 32046 w 601284"/>
                  <a:gd name="connsiteY39" fmla="*/ 130683 h 458709"/>
                  <a:gd name="connsiteX40" fmla="*/ 2138 w 601284"/>
                  <a:gd name="connsiteY40" fmla="*/ 159067 h 458709"/>
                  <a:gd name="connsiteX41" fmla="*/ 10964 w 601284"/>
                  <a:gd name="connsiteY41" fmla="*/ 202565 h 458709"/>
                  <a:gd name="connsiteX42" fmla="*/ 69892 w 601284"/>
                  <a:gd name="connsiteY42" fmla="*/ 272097 h 458709"/>
                  <a:gd name="connsiteX43" fmla="*/ 94657 w 601284"/>
                  <a:gd name="connsiteY43" fmla="*/ 301180 h 458709"/>
                  <a:gd name="connsiteX44" fmla="*/ 98214 w 601284"/>
                  <a:gd name="connsiteY44" fmla="*/ 305371 h 458709"/>
                  <a:gd name="connsiteX45" fmla="*/ 107294 w 601284"/>
                  <a:gd name="connsiteY45" fmla="*/ 315976 h 458709"/>
                  <a:gd name="connsiteX46" fmla="*/ 162539 w 601284"/>
                  <a:gd name="connsiteY46" fmla="*/ 343154 h 458709"/>
                  <a:gd name="connsiteX47" fmla="*/ 229087 w 601284"/>
                  <a:gd name="connsiteY47" fmla="*/ 343979 h 458709"/>
                  <a:gd name="connsiteX48" fmla="*/ 289348 w 601284"/>
                  <a:gd name="connsiteY48" fmla="*/ 344678 h 458709"/>
                  <a:gd name="connsiteX49" fmla="*/ 345800 w 601284"/>
                  <a:gd name="connsiteY49" fmla="*/ 347027 h 458709"/>
                  <a:gd name="connsiteX50" fmla="*/ 370184 w 601284"/>
                  <a:gd name="connsiteY50" fmla="*/ 348234 h 458709"/>
                  <a:gd name="connsiteX51" fmla="*/ 372407 w 601284"/>
                  <a:gd name="connsiteY51" fmla="*/ 348551 h 458709"/>
                  <a:gd name="connsiteX52" fmla="*/ 373676 w 601284"/>
                  <a:gd name="connsiteY52" fmla="*/ 348742 h 458709"/>
                  <a:gd name="connsiteX53" fmla="*/ 374439 w 601284"/>
                  <a:gd name="connsiteY53" fmla="*/ 348869 h 458709"/>
                  <a:gd name="connsiteX54" fmla="*/ 374375 w 601284"/>
                  <a:gd name="connsiteY54" fmla="*/ 349631 h 458709"/>
                  <a:gd name="connsiteX55" fmla="*/ 374311 w 601284"/>
                  <a:gd name="connsiteY55" fmla="*/ 350710 h 458709"/>
                  <a:gd name="connsiteX56" fmla="*/ 374057 w 601284"/>
                  <a:gd name="connsiteY56" fmla="*/ 352869 h 458709"/>
                  <a:gd name="connsiteX57" fmla="*/ 385805 w 601284"/>
                  <a:gd name="connsiteY57" fmla="*/ 395795 h 458709"/>
                  <a:gd name="connsiteX58" fmla="*/ 418380 w 601284"/>
                  <a:gd name="connsiteY58" fmla="*/ 429196 h 458709"/>
                  <a:gd name="connsiteX59" fmla="*/ 441939 w 601284"/>
                  <a:gd name="connsiteY59" fmla="*/ 453326 h 458709"/>
                  <a:gd name="connsiteX60" fmla="*/ 461307 w 601284"/>
                  <a:gd name="connsiteY60" fmla="*/ 453707 h 458709"/>
                  <a:gd name="connsiteX61" fmla="*/ 465815 w 601284"/>
                  <a:gd name="connsiteY61" fmla="*/ 449453 h 458709"/>
                  <a:gd name="connsiteX62" fmla="*/ 479975 w 601284"/>
                  <a:gd name="connsiteY62" fmla="*/ 435927 h 458709"/>
                  <a:gd name="connsiteX63" fmla="*/ 481372 w 601284"/>
                  <a:gd name="connsiteY63" fmla="*/ 419354 h 458709"/>
                  <a:gd name="connsiteX64" fmla="*/ 474007 w 601284"/>
                  <a:gd name="connsiteY64" fmla="*/ 416116 h 458709"/>
                  <a:gd name="connsiteX65" fmla="*/ 464735 w 601284"/>
                  <a:gd name="connsiteY65" fmla="*/ 420243 h 458709"/>
                  <a:gd name="connsiteX66" fmla="*/ 456798 w 601284"/>
                  <a:gd name="connsiteY66" fmla="*/ 427799 h 458709"/>
                  <a:gd name="connsiteX67" fmla="*/ 452416 w 601284"/>
                  <a:gd name="connsiteY67" fmla="*/ 431991 h 458709"/>
                  <a:gd name="connsiteX68" fmla="*/ 451845 w 601284"/>
                  <a:gd name="connsiteY68" fmla="*/ 431482 h 458709"/>
                  <a:gd name="connsiteX69" fmla="*/ 450321 w 601284"/>
                  <a:gd name="connsiteY69" fmla="*/ 430086 h 458709"/>
                  <a:gd name="connsiteX70" fmla="*/ 447273 w 601284"/>
                  <a:gd name="connsiteY70" fmla="*/ 427292 h 458709"/>
                  <a:gd name="connsiteX71" fmla="*/ 401680 w 601284"/>
                  <a:gd name="connsiteY71" fmla="*/ 380492 h 458709"/>
                  <a:gd name="connsiteX72" fmla="*/ 402124 w 601284"/>
                  <a:gd name="connsiteY72" fmla="*/ 349186 h 458709"/>
                  <a:gd name="connsiteX73" fmla="*/ 492231 w 601284"/>
                  <a:gd name="connsiteY73" fmla="*/ 261747 h 458709"/>
                  <a:gd name="connsiteX74" fmla="*/ 523473 w 601284"/>
                  <a:gd name="connsiteY74" fmla="*/ 262255 h 458709"/>
                  <a:gd name="connsiteX75" fmla="*/ 561383 w 601284"/>
                  <a:gd name="connsiteY75" fmla="*/ 301498 h 458709"/>
                  <a:gd name="connsiteX76" fmla="*/ 571035 w 601284"/>
                  <a:gd name="connsiteY76" fmla="*/ 311531 h 458709"/>
                  <a:gd name="connsiteX77" fmla="*/ 572939 w 601284"/>
                  <a:gd name="connsiteY77" fmla="*/ 313754 h 458709"/>
                  <a:gd name="connsiteX78" fmla="*/ 573765 w 601284"/>
                  <a:gd name="connsiteY78" fmla="*/ 314769 h 458709"/>
                  <a:gd name="connsiteX79" fmla="*/ 562843 w 601284"/>
                  <a:gd name="connsiteY79" fmla="*/ 326136 h 458709"/>
                  <a:gd name="connsiteX80" fmla="*/ 537189 w 601284"/>
                  <a:gd name="connsiteY80" fmla="*/ 352742 h 458709"/>
                  <a:gd name="connsiteX81" fmla="*/ 401934 w 601284"/>
                  <a:gd name="connsiteY81" fmla="*/ 95694 h 458709"/>
                  <a:gd name="connsiteX82" fmla="*/ 401934 w 601284"/>
                  <a:gd name="connsiteY82" fmla="*/ 115697 h 458709"/>
                  <a:gd name="connsiteX83" fmla="*/ 391457 w 601284"/>
                  <a:gd name="connsiteY83" fmla="*/ 126174 h 458709"/>
                  <a:gd name="connsiteX84" fmla="*/ 360786 w 601284"/>
                  <a:gd name="connsiteY84" fmla="*/ 126174 h 458709"/>
                  <a:gd name="connsiteX85" fmla="*/ 240517 w 601284"/>
                  <a:gd name="connsiteY85" fmla="*/ 126174 h 458709"/>
                  <a:gd name="connsiteX86" fmla="*/ 230039 w 601284"/>
                  <a:gd name="connsiteY86" fmla="*/ 115697 h 458709"/>
                  <a:gd name="connsiteX87" fmla="*/ 230039 w 601284"/>
                  <a:gd name="connsiteY87" fmla="*/ 95694 h 458709"/>
                  <a:gd name="connsiteX88" fmla="*/ 240517 w 601284"/>
                  <a:gd name="connsiteY88" fmla="*/ 85217 h 458709"/>
                  <a:gd name="connsiteX89" fmla="*/ 360786 w 601284"/>
                  <a:gd name="connsiteY89" fmla="*/ 85217 h 458709"/>
                  <a:gd name="connsiteX90" fmla="*/ 391457 w 601284"/>
                  <a:gd name="connsiteY90" fmla="*/ 85217 h 458709"/>
                  <a:gd name="connsiteX91" fmla="*/ 401934 w 601284"/>
                  <a:gd name="connsiteY91" fmla="*/ 95694 h 458709"/>
                  <a:gd name="connsiteX92" fmla="*/ 199305 w 601284"/>
                  <a:gd name="connsiteY92" fmla="*/ 52641 h 458709"/>
                  <a:gd name="connsiteX93" fmla="*/ 199305 w 601284"/>
                  <a:gd name="connsiteY93" fmla="*/ 32639 h 458709"/>
                  <a:gd name="connsiteX94" fmla="*/ 209783 w 601284"/>
                  <a:gd name="connsiteY94" fmla="*/ 22161 h 458709"/>
                  <a:gd name="connsiteX95" fmla="*/ 360786 w 601284"/>
                  <a:gd name="connsiteY95" fmla="*/ 22161 h 458709"/>
                  <a:gd name="connsiteX96" fmla="*/ 371264 w 601284"/>
                  <a:gd name="connsiteY96" fmla="*/ 32639 h 458709"/>
                  <a:gd name="connsiteX97" fmla="*/ 371264 w 601284"/>
                  <a:gd name="connsiteY97" fmla="*/ 52641 h 458709"/>
                  <a:gd name="connsiteX98" fmla="*/ 360786 w 601284"/>
                  <a:gd name="connsiteY98" fmla="*/ 63119 h 458709"/>
                  <a:gd name="connsiteX99" fmla="*/ 240517 w 601284"/>
                  <a:gd name="connsiteY99" fmla="*/ 63119 h 458709"/>
                  <a:gd name="connsiteX100" fmla="*/ 209783 w 601284"/>
                  <a:gd name="connsiteY100" fmla="*/ 63119 h 458709"/>
                  <a:gd name="connsiteX101" fmla="*/ 199305 w 601284"/>
                  <a:gd name="connsiteY101" fmla="*/ 52641 h 458709"/>
                  <a:gd name="connsiteX102" fmla="*/ 199305 w 601284"/>
                  <a:gd name="connsiteY102" fmla="*/ 158750 h 458709"/>
                  <a:gd name="connsiteX103" fmla="*/ 209783 w 601284"/>
                  <a:gd name="connsiteY103" fmla="*/ 148272 h 458709"/>
                  <a:gd name="connsiteX104" fmla="*/ 240517 w 601284"/>
                  <a:gd name="connsiteY104" fmla="*/ 148272 h 458709"/>
                  <a:gd name="connsiteX105" fmla="*/ 360786 w 601284"/>
                  <a:gd name="connsiteY105" fmla="*/ 148272 h 458709"/>
                  <a:gd name="connsiteX106" fmla="*/ 371264 w 601284"/>
                  <a:gd name="connsiteY106" fmla="*/ 158750 h 458709"/>
                  <a:gd name="connsiteX107" fmla="*/ 371264 w 601284"/>
                  <a:gd name="connsiteY107" fmla="*/ 176720 h 458709"/>
                  <a:gd name="connsiteX108" fmla="*/ 333481 w 601284"/>
                  <a:gd name="connsiteY108" fmla="*/ 181610 h 458709"/>
                  <a:gd name="connsiteX109" fmla="*/ 281855 w 601284"/>
                  <a:gd name="connsiteY109" fmla="*/ 188214 h 458709"/>
                  <a:gd name="connsiteX110" fmla="*/ 220832 w 601284"/>
                  <a:gd name="connsiteY110" fmla="*/ 188658 h 458709"/>
                  <a:gd name="connsiteX111" fmla="*/ 205910 w 601284"/>
                  <a:gd name="connsiteY111" fmla="*/ 188595 h 458709"/>
                  <a:gd name="connsiteX112" fmla="*/ 205973 w 601284"/>
                  <a:gd name="connsiteY112" fmla="*/ 188468 h 458709"/>
                  <a:gd name="connsiteX113" fmla="*/ 199305 w 601284"/>
                  <a:gd name="connsiteY113" fmla="*/ 178689 h 458709"/>
                  <a:gd name="connsiteX114" fmla="*/ 199305 w 601284"/>
                  <a:gd name="connsiteY114" fmla="*/ 158750 h 458709"/>
                  <a:gd name="connsiteX115" fmla="*/ 465624 w 601284"/>
                  <a:gd name="connsiteY115" fmla="*/ 255588 h 458709"/>
                  <a:gd name="connsiteX116" fmla="*/ 465244 w 601284"/>
                  <a:gd name="connsiteY116" fmla="*/ 256159 h 458709"/>
                  <a:gd name="connsiteX117" fmla="*/ 464100 w 601284"/>
                  <a:gd name="connsiteY117" fmla="*/ 257556 h 458709"/>
                  <a:gd name="connsiteX118" fmla="*/ 453496 w 601284"/>
                  <a:gd name="connsiteY118" fmla="*/ 267779 h 458709"/>
                  <a:gd name="connsiteX119" fmla="*/ 393044 w 601284"/>
                  <a:gd name="connsiteY119" fmla="*/ 325882 h 458709"/>
                  <a:gd name="connsiteX120" fmla="*/ 386249 w 601284"/>
                  <a:gd name="connsiteY120" fmla="*/ 328104 h 458709"/>
                  <a:gd name="connsiteX121" fmla="*/ 385233 w 601284"/>
                  <a:gd name="connsiteY121" fmla="*/ 328041 h 458709"/>
                  <a:gd name="connsiteX122" fmla="*/ 369422 w 601284"/>
                  <a:gd name="connsiteY122" fmla="*/ 326263 h 458709"/>
                  <a:gd name="connsiteX123" fmla="*/ 343514 w 601284"/>
                  <a:gd name="connsiteY123" fmla="*/ 323850 h 458709"/>
                  <a:gd name="connsiteX124" fmla="*/ 277474 w 601284"/>
                  <a:gd name="connsiteY124" fmla="*/ 322897 h 458709"/>
                  <a:gd name="connsiteX125" fmla="*/ 258805 w 601284"/>
                  <a:gd name="connsiteY125" fmla="*/ 322770 h 458709"/>
                  <a:gd name="connsiteX126" fmla="*/ 214038 w 601284"/>
                  <a:gd name="connsiteY126" fmla="*/ 322580 h 458709"/>
                  <a:gd name="connsiteX127" fmla="*/ 172191 w 601284"/>
                  <a:gd name="connsiteY127" fmla="*/ 322389 h 458709"/>
                  <a:gd name="connsiteX128" fmla="*/ 118533 w 601284"/>
                  <a:gd name="connsiteY128" fmla="*/ 295846 h 458709"/>
                  <a:gd name="connsiteX129" fmla="*/ 76052 w 601284"/>
                  <a:gd name="connsiteY129" fmla="*/ 245364 h 458709"/>
                  <a:gd name="connsiteX130" fmla="*/ 57701 w 601284"/>
                  <a:gd name="connsiteY130" fmla="*/ 223964 h 458709"/>
                  <a:gd name="connsiteX131" fmla="*/ 48938 w 601284"/>
                  <a:gd name="connsiteY131" fmla="*/ 213677 h 458709"/>
                  <a:gd name="connsiteX132" fmla="*/ 27665 w 601284"/>
                  <a:gd name="connsiteY132" fmla="*/ 188468 h 458709"/>
                  <a:gd name="connsiteX133" fmla="*/ 24554 w 601284"/>
                  <a:gd name="connsiteY133" fmla="*/ 162941 h 458709"/>
                  <a:gd name="connsiteX134" fmla="*/ 45636 w 601284"/>
                  <a:gd name="connsiteY134" fmla="*/ 151003 h 458709"/>
                  <a:gd name="connsiteX135" fmla="*/ 45953 w 601284"/>
                  <a:gd name="connsiteY135" fmla="*/ 151003 h 458709"/>
                  <a:gd name="connsiteX136" fmla="*/ 68940 w 601284"/>
                  <a:gd name="connsiteY136" fmla="*/ 160655 h 458709"/>
                  <a:gd name="connsiteX137" fmla="*/ 97261 w 601284"/>
                  <a:gd name="connsiteY137" fmla="*/ 188785 h 458709"/>
                  <a:gd name="connsiteX138" fmla="*/ 138409 w 601284"/>
                  <a:gd name="connsiteY138" fmla="*/ 229743 h 458709"/>
                  <a:gd name="connsiteX139" fmla="*/ 143616 w 601284"/>
                  <a:gd name="connsiteY139" fmla="*/ 240347 h 458709"/>
                  <a:gd name="connsiteX140" fmla="*/ 179557 w 601284"/>
                  <a:gd name="connsiteY140" fmla="*/ 279463 h 458709"/>
                  <a:gd name="connsiteX141" fmla="*/ 199305 w 601284"/>
                  <a:gd name="connsiteY141" fmla="*/ 280733 h 458709"/>
                  <a:gd name="connsiteX142" fmla="*/ 203116 w 601284"/>
                  <a:gd name="connsiteY142" fmla="*/ 280733 h 458709"/>
                  <a:gd name="connsiteX143" fmla="*/ 270933 w 601284"/>
                  <a:gd name="connsiteY143" fmla="*/ 280670 h 458709"/>
                  <a:gd name="connsiteX144" fmla="*/ 282110 w 601284"/>
                  <a:gd name="connsiteY144" fmla="*/ 270383 h 458709"/>
                  <a:gd name="connsiteX145" fmla="*/ 271378 w 601284"/>
                  <a:gd name="connsiteY145" fmla="*/ 258953 h 458709"/>
                  <a:gd name="connsiteX146" fmla="*/ 267123 w 601284"/>
                  <a:gd name="connsiteY146" fmla="*/ 258826 h 458709"/>
                  <a:gd name="connsiteX147" fmla="*/ 265790 w 601284"/>
                  <a:gd name="connsiteY147" fmla="*/ 258826 h 458709"/>
                  <a:gd name="connsiteX148" fmla="*/ 242803 w 601284"/>
                  <a:gd name="connsiteY148" fmla="*/ 258826 h 458709"/>
                  <a:gd name="connsiteX149" fmla="*/ 191686 w 601284"/>
                  <a:gd name="connsiteY149" fmla="*/ 258763 h 458709"/>
                  <a:gd name="connsiteX150" fmla="*/ 166476 w 601284"/>
                  <a:gd name="connsiteY150" fmla="*/ 242189 h 458709"/>
                  <a:gd name="connsiteX151" fmla="*/ 169333 w 601284"/>
                  <a:gd name="connsiteY151" fmla="*/ 220853 h 458709"/>
                  <a:gd name="connsiteX152" fmla="*/ 190987 w 601284"/>
                  <a:gd name="connsiteY152" fmla="*/ 210375 h 458709"/>
                  <a:gd name="connsiteX153" fmla="*/ 193464 w 601284"/>
                  <a:gd name="connsiteY153" fmla="*/ 210375 h 458709"/>
                  <a:gd name="connsiteX154" fmla="*/ 274489 w 601284"/>
                  <a:gd name="connsiteY154" fmla="*/ 210439 h 458709"/>
                  <a:gd name="connsiteX155" fmla="*/ 344403 w 601284"/>
                  <a:gd name="connsiteY155" fmla="*/ 201930 h 458709"/>
                  <a:gd name="connsiteX156" fmla="*/ 465561 w 601284"/>
                  <a:gd name="connsiteY156" fmla="*/ 254571 h 458709"/>
                  <a:gd name="connsiteX157" fmla="*/ 465879 w 601284"/>
                  <a:gd name="connsiteY157" fmla="*/ 255079 h 458709"/>
                  <a:gd name="connsiteX158" fmla="*/ 465624 w 601284"/>
                  <a:gd name="connsiteY158" fmla="*/ 255588 h 458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</a:cxnLst>
                <a:rect l="l" t="t" r="r" b="b"/>
                <a:pathLst>
                  <a:path w="601284" h="458709">
                    <a:moveTo>
                      <a:pt x="537189" y="352742"/>
                    </a:moveTo>
                    <a:cubicBezTo>
                      <a:pt x="529886" y="360236"/>
                      <a:pt x="528616" y="366586"/>
                      <a:pt x="533443" y="371666"/>
                    </a:cubicBezTo>
                    <a:cubicBezTo>
                      <a:pt x="535475" y="373824"/>
                      <a:pt x="537761" y="374904"/>
                      <a:pt x="540300" y="374904"/>
                    </a:cubicBezTo>
                    <a:cubicBezTo>
                      <a:pt x="540364" y="374904"/>
                      <a:pt x="540428" y="374904"/>
                      <a:pt x="540428" y="374904"/>
                    </a:cubicBezTo>
                    <a:cubicBezTo>
                      <a:pt x="544174" y="374904"/>
                      <a:pt x="548302" y="372681"/>
                      <a:pt x="552810" y="368236"/>
                    </a:cubicBezTo>
                    <a:lnTo>
                      <a:pt x="554271" y="366839"/>
                    </a:lnTo>
                    <a:cubicBezTo>
                      <a:pt x="568114" y="353187"/>
                      <a:pt x="581957" y="339598"/>
                      <a:pt x="595736" y="325882"/>
                    </a:cubicBezTo>
                    <a:cubicBezTo>
                      <a:pt x="603102" y="318579"/>
                      <a:pt x="603102" y="313626"/>
                      <a:pt x="595927" y="306070"/>
                    </a:cubicBezTo>
                    <a:cubicBezTo>
                      <a:pt x="577639" y="287020"/>
                      <a:pt x="559350" y="268033"/>
                      <a:pt x="541063" y="249047"/>
                    </a:cubicBezTo>
                    <a:cubicBezTo>
                      <a:pt x="523727" y="231013"/>
                      <a:pt x="506963" y="227965"/>
                      <a:pt x="485119" y="238950"/>
                    </a:cubicBezTo>
                    <a:lnTo>
                      <a:pt x="484611" y="239204"/>
                    </a:lnTo>
                    <a:lnTo>
                      <a:pt x="484166" y="238760"/>
                    </a:lnTo>
                    <a:cubicBezTo>
                      <a:pt x="480547" y="235141"/>
                      <a:pt x="476991" y="231394"/>
                      <a:pt x="473625" y="227838"/>
                    </a:cubicBezTo>
                    <a:cubicBezTo>
                      <a:pt x="466069" y="219900"/>
                      <a:pt x="458957" y="212407"/>
                      <a:pt x="450893" y="205804"/>
                    </a:cubicBezTo>
                    <a:cubicBezTo>
                      <a:pt x="433113" y="191262"/>
                      <a:pt x="414063" y="182308"/>
                      <a:pt x="393425" y="178562"/>
                    </a:cubicBezTo>
                    <a:lnTo>
                      <a:pt x="393425" y="158686"/>
                    </a:lnTo>
                    <a:cubicBezTo>
                      <a:pt x="393425" y="155004"/>
                      <a:pt x="392790" y="151511"/>
                      <a:pt x="391647" y="148209"/>
                    </a:cubicBezTo>
                    <a:cubicBezTo>
                      <a:pt x="409554" y="148145"/>
                      <a:pt x="424096" y="133541"/>
                      <a:pt x="424096" y="115633"/>
                    </a:cubicBezTo>
                    <a:lnTo>
                      <a:pt x="424096" y="95631"/>
                    </a:lnTo>
                    <a:cubicBezTo>
                      <a:pt x="424096" y="77724"/>
                      <a:pt x="409554" y="63119"/>
                      <a:pt x="391647" y="63055"/>
                    </a:cubicBezTo>
                    <a:cubicBezTo>
                      <a:pt x="392790" y="59754"/>
                      <a:pt x="393425" y="56261"/>
                      <a:pt x="393425" y="52578"/>
                    </a:cubicBezTo>
                    <a:lnTo>
                      <a:pt x="393425" y="32575"/>
                    </a:lnTo>
                    <a:cubicBezTo>
                      <a:pt x="393425" y="14605"/>
                      <a:pt x="378820" y="0"/>
                      <a:pt x="360849" y="0"/>
                    </a:cubicBezTo>
                    <a:lnTo>
                      <a:pt x="209846" y="0"/>
                    </a:lnTo>
                    <a:cubicBezTo>
                      <a:pt x="191876" y="0"/>
                      <a:pt x="177271" y="14605"/>
                      <a:pt x="177271" y="32575"/>
                    </a:cubicBezTo>
                    <a:lnTo>
                      <a:pt x="177271" y="52578"/>
                    </a:lnTo>
                    <a:cubicBezTo>
                      <a:pt x="177271" y="70485"/>
                      <a:pt x="191813" y="85090"/>
                      <a:pt x="209720" y="85154"/>
                    </a:cubicBezTo>
                    <a:cubicBezTo>
                      <a:pt x="208576" y="88455"/>
                      <a:pt x="207942" y="91948"/>
                      <a:pt x="207942" y="95631"/>
                    </a:cubicBezTo>
                    <a:lnTo>
                      <a:pt x="207942" y="115633"/>
                    </a:lnTo>
                    <a:cubicBezTo>
                      <a:pt x="207942" y="119316"/>
                      <a:pt x="208576" y="122809"/>
                      <a:pt x="209720" y="126111"/>
                    </a:cubicBezTo>
                    <a:cubicBezTo>
                      <a:pt x="191813" y="126174"/>
                      <a:pt x="177271" y="140779"/>
                      <a:pt x="177271" y="158686"/>
                    </a:cubicBezTo>
                    <a:lnTo>
                      <a:pt x="177271" y="178689"/>
                    </a:lnTo>
                    <a:cubicBezTo>
                      <a:pt x="177271" y="182563"/>
                      <a:pt x="178033" y="186309"/>
                      <a:pt x="179303" y="189801"/>
                    </a:cubicBezTo>
                    <a:cubicBezTo>
                      <a:pt x="168127" y="192088"/>
                      <a:pt x="160126" y="197675"/>
                      <a:pt x="150601" y="209042"/>
                    </a:cubicBezTo>
                    <a:lnTo>
                      <a:pt x="150029" y="209741"/>
                    </a:lnTo>
                    <a:lnTo>
                      <a:pt x="147870" y="207708"/>
                    </a:lnTo>
                    <a:cubicBezTo>
                      <a:pt x="146727" y="206692"/>
                      <a:pt x="145648" y="205613"/>
                      <a:pt x="144569" y="204533"/>
                    </a:cubicBezTo>
                    <a:cubicBezTo>
                      <a:pt x="137647" y="197739"/>
                      <a:pt x="130789" y="190881"/>
                      <a:pt x="123867" y="184086"/>
                    </a:cubicBezTo>
                    <a:cubicBezTo>
                      <a:pt x="110405" y="170751"/>
                      <a:pt x="96880" y="157353"/>
                      <a:pt x="83354" y="144082"/>
                    </a:cubicBezTo>
                    <a:cubicBezTo>
                      <a:pt x="69067" y="130048"/>
                      <a:pt x="51795" y="125539"/>
                      <a:pt x="32046" y="130683"/>
                    </a:cubicBezTo>
                    <a:cubicBezTo>
                      <a:pt x="17632" y="134429"/>
                      <a:pt x="6710" y="144780"/>
                      <a:pt x="2138" y="159067"/>
                    </a:cubicBezTo>
                    <a:cubicBezTo>
                      <a:pt x="-2624" y="173990"/>
                      <a:pt x="677" y="190246"/>
                      <a:pt x="10964" y="202565"/>
                    </a:cubicBezTo>
                    <a:cubicBezTo>
                      <a:pt x="30459" y="225869"/>
                      <a:pt x="50461" y="249364"/>
                      <a:pt x="69892" y="272097"/>
                    </a:cubicBezTo>
                    <a:cubicBezTo>
                      <a:pt x="78148" y="281813"/>
                      <a:pt x="86402" y="291465"/>
                      <a:pt x="94657" y="301180"/>
                    </a:cubicBezTo>
                    <a:lnTo>
                      <a:pt x="98214" y="305371"/>
                    </a:lnTo>
                    <a:cubicBezTo>
                      <a:pt x="101198" y="308864"/>
                      <a:pt x="104246" y="312483"/>
                      <a:pt x="107294" y="315976"/>
                    </a:cubicBezTo>
                    <a:cubicBezTo>
                      <a:pt x="122661" y="333502"/>
                      <a:pt x="141267" y="342646"/>
                      <a:pt x="162539" y="343154"/>
                    </a:cubicBezTo>
                    <a:cubicBezTo>
                      <a:pt x="184701" y="343662"/>
                      <a:pt x="207243" y="343852"/>
                      <a:pt x="229087" y="343979"/>
                    </a:cubicBezTo>
                    <a:cubicBezTo>
                      <a:pt x="248836" y="344107"/>
                      <a:pt x="269282" y="344233"/>
                      <a:pt x="289348" y="344678"/>
                    </a:cubicBezTo>
                    <a:cubicBezTo>
                      <a:pt x="308208" y="345059"/>
                      <a:pt x="327322" y="346075"/>
                      <a:pt x="345800" y="347027"/>
                    </a:cubicBezTo>
                    <a:cubicBezTo>
                      <a:pt x="353928" y="347472"/>
                      <a:pt x="362056" y="347853"/>
                      <a:pt x="370184" y="348234"/>
                    </a:cubicBezTo>
                    <a:cubicBezTo>
                      <a:pt x="370882" y="348297"/>
                      <a:pt x="371581" y="348424"/>
                      <a:pt x="372407" y="348551"/>
                    </a:cubicBezTo>
                    <a:cubicBezTo>
                      <a:pt x="372788" y="348615"/>
                      <a:pt x="373232" y="348679"/>
                      <a:pt x="373676" y="348742"/>
                    </a:cubicBezTo>
                    <a:lnTo>
                      <a:pt x="374439" y="348869"/>
                    </a:lnTo>
                    <a:lnTo>
                      <a:pt x="374375" y="349631"/>
                    </a:lnTo>
                    <a:cubicBezTo>
                      <a:pt x="374311" y="350012"/>
                      <a:pt x="374311" y="350393"/>
                      <a:pt x="374311" y="350710"/>
                    </a:cubicBezTo>
                    <a:cubicBezTo>
                      <a:pt x="374248" y="351472"/>
                      <a:pt x="374248" y="352171"/>
                      <a:pt x="374057" y="352869"/>
                    </a:cubicBezTo>
                    <a:cubicBezTo>
                      <a:pt x="369803" y="369380"/>
                      <a:pt x="373613" y="383476"/>
                      <a:pt x="385805" y="395795"/>
                    </a:cubicBezTo>
                    <a:cubicBezTo>
                      <a:pt x="396727" y="406908"/>
                      <a:pt x="407586" y="418020"/>
                      <a:pt x="418380" y="429196"/>
                    </a:cubicBezTo>
                    <a:cubicBezTo>
                      <a:pt x="426191" y="437261"/>
                      <a:pt x="434065" y="445325"/>
                      <a:pt x="441939" y="453326"/>
                    </a:cubicBezTo>
                    <a:cubicBezTo>
                      <a:pt x="448860" y="460375"/>
                      <a:pt x="454131" y="460502"/>
                      <a:pt x="461307" y="453707"/>
                    </a:cubicBezTo>
                    <a:lnTo>
                      <a:pt x="465815" y="449453"/>
                    </a:lnTo>
                    <a:cubicBezTo>
                      <a:pt x="470514" y="445071"/>
                      <a:pt x="475340" y="440499"/>
                      <a:pt x="479975" y="435927"/>
                    </a:cubicBezTo>
                    <a:cubicBezTo>
                      <a:pt x="485373" y="430657"/>
                      <a:pt x="485944" y="423989"/>
                      <a:pt x="481372" y="419354"/>
                    </a:cubicBezTo>
                    <a:cubicBezTo>
                      <a:pt x="479277" y="417195"/>
                      <a:pt x="476674" y="416116"/>
                      <a:pt x="474007" y="416116"/>
                    </a:cubicBezTo>
                    <a:cubicBezTo>
                      <a:pt x="470958" y="416116"/>
                      <a:pt x="467720" y="417512"/>
                      <a:pt x="464735" y="420243"/>
                    </a:cubicBezTo>
                    <a:cubicBezTo>
                      <a:pt x="462069" y="422656"/>
                      <a:pt x="459529" y="425196"/>
                      <a:pt x="456798" y="427799"/>
                    </a:cubicBezTo>
                    <a:lnTo>
                      <a:pt x="452416" y="431991"/>
                    </a:lnTo>
                    <a:lnTo>
                      <a:pt x="451845" y="431482"/>
                    </a:lnTo>
                    <a:cubicBezTo>
                      <a:pt x="451337" y="431038"/>
                      <a:pt x="450829" y="430530"/>
                      <a:pt x="450321" y="430086"/>
                    </a:cubicBezTo>
                    <a:cubicBezTo>
                      <a:pt x="449241" y="429133"/>
                      <a:pt x="448225" y="428244"/>
                      <a:pt x="447273" y="427292"/>
                    </a:cubicBezTo>
                    <a:cubicBezTo>
                      <a:pt x="432097" y="411734"/>
                      <a:pt x="416857" y="396113"/>
                      <a:pt x="401680" y="380492"/>
                    </a:cubicBezTo>
                    <a:cubicBezTo>
                      <a:pt x="391583" y="370078"/>
                      <a:pt x="391774" y="359283"/>
                      <a:pt x="402124" y="349186"/>
                    </a:cubicBezTo>
                    <a:cubicBezTo>
                      <a:pt x="432477" y="319659"/>
                      <a:pt x="462830" y="290258"/>
                      <a:pt x="492231" y="261747"/>
                    </a:cubicBezTo>
                    <a:cubicBezTo>
                      <a:pt x="502582" y="251714"/>
                      <a:pt x="513440" y="251904"/>
                      <a:pt x="523473" y="262255"/>
                    </a:cubicBezTo>
                    <a:cubicBezTo>
                      <a:pt x="536110" y="275336"/>
                      <a:pt x="548746" y="288417"/>
                      <a:pt x="561383" y="301498"/>
                    </a:cubicBezTo>
                    <a:lnTo>
                      <a:pt x="571035" y="311531"/>
                    </a:lnTo>
                    <a:cubicBezTo>
                      <a:pt x="571797" y="312357"/>
                      <a:pt x="572495" y="313182"/>
                      <a:pt x="572939" y="313754"/>
                    </a:cubicBezTo>
                    <a:lnTo>
                      <a:pt x="573765" y="314769"/>
                    </a:lnTo>
                    <a:lnTo>
                      <a:pt x="562843" y="326136"/>
                    </a:lnTo>
                    <a:cubicBezTo>
                      <a:pt x="554334" y="335026"/>
                      <a:pt x="545698" y="343979"/>
                      <a:pt x="537189" y="352742"/>
                    </a:cubicBezTo>
                    <a:close/>
                    <a:moveTo>
                      <a:pt x="401934" y="95694"/>
                    </a:moveTo>
                    <a:lnTo>
                      <a:pt x="401934" y="115697"/>
                    </a:lnTo>
                    <a:cubicBezTo>
                      <a:pt x="401934" y="121475"/>
                      <a:pt x="397235" y="126174"/>
                      <a:pt x="391457" y="126174"/>
                    </a:cubicBezTo>
                    <a:lnTo>
                      <a:pt x="360786" y="126174"/>
                    </a:lnTo>
                    <a:lnTo>
                      <a:pt x="240517" y="126174"/>
                    </a:lnTo>
                    <a:cubicBezTo>
                      <a:pt x="234739" y="126174"/>
                      <a:pt x="230039" y="121475"/>
                      <a:pt x="230039" y="115697"/>
                    </a:cubicBezTo>
                    <a:lnTo>
                      <a:pt x="230039" y="95694"/>
                    </a:lnTo>
                    <a:cubicBezTo>
                      <a:pt x="230039" y="89916"/>
                      <a:pt x="234739" y="85217"/>
                      <a:pt x="240517" y="85217"/>
                    </a:cubicBezTo>
                    <a:lnTo>
                      <a:pt x="360786" y="85217"/>
                    </a:lnTo>
                    <a:lnTo>
                      <a:pt x="391457" y="85217"/>
                    </a:lnTo>
                    <a:cubicBezTo>
                      <a:pt x="397235" y="85217"/>
                      <a:pt x="401934" y="89916"/>
                      <a:pt x="401934" y="95694"/>
                    </a:cubicBezTo>
                    <a:close/>
                    <a:moveTo>
                      <a:pt x="199305" y="52641"/>
                    </a:moveTo>
                    <a:lnTo>
                      <a:pt x="199305" y="32639"/>
                    </a:lnTo>
                    <a:cubicBezTo>
                      <a:pt x="199305" y="26860"/>
                      <a:pt x="204004" y="22161"/>
                      <a:pt x="209783" y="22161"/>
                    </a:cubicBezTo>
                    <a:lnTo>
                      <a:pt x="360786" y="22161"/>
                    </a:lnTo>
                    <a:cubicBezTo>
                      <a:pt x="366564" y="22161"/>
                      <a:pt x="371264" y="26860"/>
                      <a:pt x="371264" y="32639"/>
                    </a:cubicBezTo>
                    <a:lnTo>
                      <a:pt x="371264" y="52641"/>
                    </a:lnTo>
                    <a:cubicBezTo>
                      <a:pt x="371264" y="58420"/>
                      <a:pt x="366564" y="63119"/>
                      <a:pt x="360786" y="63119"/>
                    </a:cubicBezTo>
                    <a:lnTo>
                      <a:pt x="240517" y="63119"/>
                    </a:lnTo>
                    <a:lnTo>
                      <a:pt x="209783" y="63119"/>
                    </a:lnTo>
                    <a:cubicBezTo>
                      <a:pt x="204004" y="63119"/>
                      <a:pt x="199305" y="58420"/>
                      <a:pt x="199305" y="52641"/>
                    </a:cubicBezTo>
                    <a:close/>
                    <a:moveTo>
                      <a:pt x="199305" y="158750"/>
                    </a:moveTo>
                    <a:cubicBezTo>
                      <a:pt x="199305" y="152971"/>
                      <a:pt x="204004" y="148272"/>
                      <a:pt x="209783" y="148272"/>
                    </a:cubicBezTo>
                    <a:lnTo>
                      <a:pt x="240517" y="148272"/>
                    </a:lnTo>
                    <a:lnTo>
                      <a:pt x="360786" y="148272"/>
                    </a:lnTo>
                    <a:cubicBezTo>
                      <a:pt x="366564" y="148272"/>
                      <a:pt x="371264" y="152971"/>
                      <a:pt x="371264" y="158750"/>
                    </a:cubicBezTo>
                    <a:lnTo>
                      <a:pt x="371264" y="176720"/>
                    </a:lnTo>
                    <a:cubicBezTo>
                      <a:pt x="359198" y="176720"/>
                      <a:pt x="346626" y="178371"/>
                      <a:pt x="333481" y="181610"/>
                    </a:cubicBezTo>
                    <a:cubicBezTo>
                      <a:pt x="318495" y="185357"/>
                      <a:pt x="301604" y="187516"/>
                      <a:pt x="281855" y="188214"/>
                    </a:cubicBezTo>
                    <a:cubicBezTo>
                      <a:pt x="261536" y="188913"/>
                      <a:pt x="240835" y="188785"/>
                      <a:pt x="220832" y="188658"/>
                    </a:cubicBezTo>
                    <a:cubicBezTo>
                      <a:pt x="215879" y="188595"/>
                      <a:pt x="210863" y="188595"/>
                      <a:pt x="205910" y="188595"/>
                    </a:cubicBezTo>
                    <a:lnTo>
                      <a:pt x="205973" y="188468"/>
                    </a:lnTo>
                    <a:cubicBezTo>
                      <a:pt x="201973" y="186880"/>
                      <a:pt x="199305" y="182943"/>
                      <a:pt x="199305" y="178689"/>
                    </a:cubicBezTo>
                    <a:lnTo>
                      <a:pt x="199305" y="158750"/>
                    </a:lnTo>
                    <a:close/>
                    <a:moveTo>
                      <a:pt x="465624" y="255588"/>
                    </a:moveTo>
                    <a:cubicBezTo>
                      <a:pt x="465497" y="255778"/>
                      <a:pt x="465371" y="255968"/>
                      <a:pt x="465244" y="256159"/>
                    </a:cubicBezTo>
                    <a:cubicBezTo>
                      <a:pt x="464926" y="256604"/>
                      <a:pt x="464545" y="257111"/>
                      <a:pt x="464100" y="257556"/>
                    </a:cubicBezTo>
                    <a:lnTo>
                      <a:pt x="453496" y="267779"/>
                    </a:lnTo>
                    <a:cubicBezTo>
                      <a:pt x="433747" y="286893"/>
                      <a:pt x="413300" y="306641"/>
                      <a:pt x="393044" y="325882"/>
                    </a:cubicBezTo>
                    <a:cubicBezTo>
                      <a:pt x="391457" y="327406"/>
                      <a:pt x="388599" y="328104"/>
                      <a:pt x="386249" y="328104"/>
                    </a:cubicBezTo>
                    <a:cubicBezTo>
                      <a:pt x="385932" y="328104"/>
                      <a:pt x="385551" y="328104"/>
                      <a:pt x="385233" y="328041"/>
                    </a:cubicBezTo>
                    <a:cubicBezTo>
                      <a:pt x="379963" y="327533"/>
                      <a:pt x="374629" y="326898"/>
                      <a:pt x="369422" y="326263"/>
                    </a:cubicBezTo>
                    <a:cubicBezTo>
                      <a:pt x="360913" y="325183"/>
                      <a:pt x="352150" y="324104"/>
                      <a:pt x="343514" y="323850"/>
                    </a:cubicBezTo>
                    <a:cubicBezTo>
                      <a:pt x="321479" y="323151"/>
                      <a:pt x="299127" y="323024"/>
                      <a:pt x="277474" y="322897"/>
                    </a:cubicBezTo>
                    <a:cubicBezTo>
                      <a:pt x="271251" y="322897"/>
                      <a:pt x="265028" y="322834"/>
                      <a:pt x="258805" y="322770"/>
                    </a:cubicBezTo>
                    <a:cubicBezTo>
                      <a:pt x="243882" y="322644"/>
                      <a:pt x="228960" y="322580"/>
                      <a:pt x="214038" y="322580"/>
                    </a:cubicBezTo>
                    <a:cubicBezTo>
                      <a:pt x="200067" y="322516"/>
                      <a:pt x="186098" y="322453"/>
                      <a:pt x="172191" y="322389"/>
                    </a:cubicBezTo>
                    <a:cubicBezTo>
                      <a:pt x="150347" y="322263"/>
                      <a:pt x="132757" y="313563"/>
                      <a:pt x="118533" y="295846"/>
                    </a:cubicBezTo>
                    <a:cubicBezTo>
                      <a:pt x="104754" y="278701"/>
                      <a:pt x="90213" y="261747"/>
                      <a:pt x="76052" y="245364"/>
                    </a:cubicBezTo>
                    <a:cubicBezTo>
                      <a:pt x="69892" y="238252"/>
                      <a:pt x="63796" y="231140"/>
                      <a:pt x="57701" y="223964"/>
                    </a:cubicBezTo>
                    <a:cubicBezTo>
                      <a:pt x="54779" y="220535"/>
                      <a:pt x="51858" y="217107"/>
                      <a:pt x="48938" y="213677"/>
                    </a:cubicBezTo>
                    <a:cubicBezTo>
                      <a:pt x="41889" y="205486"/>
                      <a:pt x="34650" y="196977"/>
                      <a:pt x="27665" y="188468"/>
                    </a:cubicBezTo>
                    <a:cubicBezTo>
                      <a:pt x="21124" y="180530"/>
                      <a:pt x="20045" y="171704"/>
                      <a:pt x="24554" y="162941"/>
                    </a:cubicBezTo>
                    <a:cubicBezTo>
                      <a:pt x="28681" y="154940"/>
                      <a:pt x="35602" y="151003"/>
                      <a:pt x="45636" y="151003"/>
                    </a:cubicBezTo>
                    <a:cubicBezTo>
                      <a:pt x="45763" y="151003"/>
                      <a:pt x="45826" y="151003"/>
                      <a:pt x="45953" y="151003"/>
                    </a:cubicBezTo>
                    <a:cubicBezTo>
                      <a:pt x="54970" y="151066"/>
                      <a:pt x="62526" y="154241"/>
                      <a:pt x="68940" y="160655"/>
                    </a:cubicBezTo>
                    <a:cubicBezTo>
                      <a:pt x="78338" y="170053"/>
                      <a:pt x="87799" y="179388"/>
                      <a:pt x="97261" y="188785"/>
                    </a:cubicBezTo>
                    <a:cubicBezTo>
                      <a:pt x="110786" y="202184"/>
                      <a:pt x="124757" y="215963"/>
                      <a:pt x="138409" y="229743"/>
                    </a:cubicBezTo>
                    <a:cubicBezTo>
                      <a:pt x="141013" y="232346"/>
                      <a:pt x="143045" y="236538"/>
                      <a:pt x="143616" y="240347"/>
                    </a:cubicBezTo>
                    <a:cubicBezTo>
                      <a:pt x="146601" y="260350"/>
                      <a:pt x="160698" y="275717"/>
                      <a:pt x="179557" y="279463"/>
                    </a:cubicBezTo>
                    <a:cubicBezTo>
                      <a:pt x="185907" y="280733"/>
                      <a:pt x="192829" y="280733"/>
                      <a:pt x="199305" y="280733"/>
                    </a:cubicBezTo>
                    <a:cubicBezTo>
                      <a:pt x="200576" y="280733"/>
                      <a:pt x="201845" y="280733"/>
                      <a:pt x="203116" y="280733"/>
                    </a:cubicBezTo>
                    <a:cubicBezTo>
                      <a:pt x="225214" y="280860"/>
                      <a:pt x="248010" y="280860"/>
                      <a:pt x="270933" y="280670"/>
                    </a:cubicBezTo>
                    <a:cubicBezTo>
                      <a:pt x="277474" y="280607"/>
                      <a:pt x="281855" y="276606"/>
                      <a:pt x="282110" y="270383"/>
                    </a:cubicBezTo>
                    <a:cubicBezTo>
                      <a:pt x="282364" y="263969"/>
                      <a:pt x="278236" y="259588"/>
                      <a:pt x="271378" y="258953"/>
                    </a:cubicBezTo>
                    <a:cubicBezTo>
                      <a:pt x="269981" y="258826"/>
                      <a:pt x="268520" y="258826"/>
                      <a:pt x="267123" y="258826"/>
                    </a:cubicBezTo>
                    <a:lnTo>
                      <a:pt x="265790" y="258826"/>
                    </a:lnTo>
                    <a:cubicBezTo>
                      <a:pt x="258107" y="258826"/>
                      <a:pt x="250486" y="258826"/>
                      <a:pt x="242803" y="258826"/>
                    </a:cubicBezTo>
                    <a:cubicBezTo>
                      <a:pt x="226039" y="258826"/>
                      <a:pt x="208767" y="258826"/>
                      <a:pt x="191686" y="258763"/>
                    </a:cubicBezTo>
                    <a:cubicBezTo>
                      <a:pt x="179049" y="258699"/>
                      <a:pt x="170095" y="252793"/>
                      <a:pt x="166476" y="242189"/>
                    </a:cubicBezTo>
                    <a:cubicBezTo>
                      <a:pt x="163936" y="234760"/>
                      <a:pt x="165016" y="226949"/>
                      <a:pt x="169333" y="220853"/>
                    </a:cubicBezTo>
                    <a:cubicBezTo>
                      <a:pt x="174032" y="214249"/>
                      <a:pt x="181970" y="210439"/>
                      <a:pt x="190987" y="210375"/>
                    </a:cubicBezTo>
                    <a:lnTo>
                      <a:pt x="193464" y="210375"/>
                    </a:lnTo>
                    <a:cubicBezTo>
                      <a:pt x="220007" y="210248"/>
                      <a:pt x="247502" y="210058"/>
                      <a:pt x="274489" y="210439"/>
                    </a:cubicBezTo>
                    <a:cubicBezTo>
                      <a:pt x="298302" y="210693"/>
                      <a:pt x="321098" y="207963"/>
                      <a:pt x="344403" y="201930"/>
                    </a:cubicBezTo>
                    <a:cubicBezTo>
                      <a:pt x="399775" y="187579"/>
                      <a:pt x="443336" y="219710"/>
                      <a:pt x="465561" y="254571"/>
                    </a:cubicBezTo>
                    <a:lnTo>
                      <a:pt x="465879" y="255079"/>
                    </a:lnTo>
                    <a:lnTo>
                      <a:pt x="465624" y="2555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aleway" pitchFamily="2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CF10C00-6E72-B29B-52DD-B8260725FD4E}"/>
                  </a:ext>
                </a:extLst>
              </p:cNvPr>
              <p:cNvSpPr/>
              <p:nvPr/>
            </p:nvSpPr>
            <p:spPr>
              <a:xfrm>
                <a:off x="7296595" y="2890995"/>
                <a:ext cx="152587" cy="152705"/>
              </a:xfrm>
              <a:custGeom>
                <a:avLst/>
                <a:gdLst>
                  <a:gd name="connsiteX0" fmla="*/ 23842 w 256116"/>
                  <a:gd name="connsiteY0" fmla="*/ 52775 h 256315"/>
                  <a:gd name="connsiteX1" fmla="*/ 34827 w 256116"/>
                  <a:gd name="connsiteY1" fmla="*/ 216351 h 256315"/>
                  <a:gd name="connsiteX2" fmla="*/ 197514 w 256116"/>
                  <a:gd name="connsiteY2" fmla="*/ 236544 h 256315"/>
                  <a:gd name="connsiteX3" fmla="*/ 241837 w 256116"/>
                  <a:gd name="connsiteY3" fmla="*/ 66935 h 256315"/>
                  <a:gd name="connsiteX4" fmla="*/ 222724 w 256116"/>
                  <a:gd name="connsiteY4" fmla="*/ 78111 h 256315"/>
                  <a:gd name="connsiteX5" fmla="*/ 183227 w 256116"/>
                  <a:gd name="connsiteY5" fmla="*/ 219335 h 256315"/>
                  <a:gd name="connsiteX6" fmla="*/ 50448 w 256116"/>
                  <a:gd name="connsiteY6" fmla="*/ 200730 h 256315"/>
                  <a:gd name="connsiteX7" fmla="*/ 38828 w 256116"/>
                  <a:gd name="connsiteY7" fmla="*/ 69920 h 256315"/>
                  <a:gd name="connsiteX8" fmla="*/ 184687 w 256116"/>
                  <a:gd name="connsiteY8" fmla="*/ 37281 h 256315"/>
                  <a:gd name="connsiteX9" fmla="*/ 195863 w 256116"/>
                  <a:gd name="connsiteY9" fmla="*/ 18167 h 256315"/>
                  <a:gd name="connsiteX10" fmla="*/ 23842 w 256116"/>
                  <a:gd name="connsiteY10" fmla="*/ 52775 h 256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6116" h="256315">
                    <a:moveTo>
                      <a:pt x="23842" y="52775"/>
                    </a:moveTo>
                    <a:cubicBezTo>
                      <a:pt x="-11845" y="102305"/>
                      <a:pt x="-6892" y="171964"/>
                      <a:pt x="34827" y="216351"/>
                    </a:cubicBezTo>
                    <a:cubicBezTo>
                      <a:pt x="76483" y="260610"/>
                      <a:pt x="146270" y="269247"/>
                      <a:pt x="197514" y="236544"/>
                    </a:cubicBezTo>
                    <a:cubicBezTo>
                      <a:pt x="255299" y="199714"/>
                      <a:pt x="270920" y="127007"/>
                      <a:pt x="241837" y="66935"/>
                    </a:cubicBezTo>
                    <a:cubicBezTo>
                      <a:pt x="235614" y="54108"/>
                      <a:pt x="216564" y="65348"/>
                      <a:pt x="222724" y="78111"/>
                    </a:cubicBezTo>
                    <a:cubicBezTo>
                      <a:pt x="247044" y="128404"/>
                      <a:pt x="232439" y="190189"/>
                      <a:pt x="183227" y="219335"/>
                    </a:cubicBezTo>
                    <a:cubicBezTo>
                      <a:pt x="140745" y="244545"/>
                      <a:pt x="84230" y="237370"/>
                      <a:pt x="50448" y="200730"/>
                    </a:cubicBezTo>
                    <a:cubicBezTo>
                      <a:pt x="17619" y="165170"/>
                      <a:pt x="12475" y="110751"/>
                      <a:pt x="38828" y="69920"/>
                    </a:cubicBezTo>
                    <a:cubicBezTo>
                      <a:pt x="70768" y="20390"/>
                      <a:pt x="134776" y="8960"/>
                      <a:pt x="184687" y="37281"/>
                    </a:cubicBezTo>
                    <a:cubicBezTo>
                      <a:pt x="197070" y="44329"/>
                      <a:pt x="208246" y="25216"/>
                      <a:pt x="195863" y="18167"/>
                    </a:cubicBezTo>
                    <a:cubicBezTo>
                      <a:pt x="137634" y="-14852"/>
                      <a:pt x="63783" y="-2597"/>
                      <a:pt x="23842" y="52775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aleway" pitchFamily="2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A2D28B7D-92CC-A9F5-6BD1-01F8AF8AE83A}"/>
                  </a:ext>
                </a:extLst>
              </p:cNvPr>
              <p:cNvSpPr/>
              <p:nvPr/>
            </p:nvSpPr>
            <p:spPr>
              <a:xfrm>
                <a:off x="7417862" y="2912979"/>
                <a:ext cx="12332" cy="12332"/>
              </a:xfrm>
              <a:custGeom>
                <a:avLst/>
                <a:gdLst>
                  <a:gd name="connsiteX0" fmla="*/ 20701 w 20700"/>
                  <a:gd name="connsiteY0" fmla="*/ 10351 h 20700"/>
                  <a:gd name="connsiteX1" fmla="*/ 10351 w 20700"/>
                  <a:gd name="connsiteY1" fmla="*/ 20701 h 20700"/>
                  <a:gd name="connsiteX2" fmla="*/ 0 w 20700"/>
                  <a:gd name="connsiteY2" fmla="*/ 10351 h 20700"/>
                  <a:gd name="connsiteX3" fmla="*/ 10351 w 20700"/>
                  <a:gd name="connsiteY3" fmla="*/ 0 h 20700"/>
                  <a:gd name="connsiteX4" fmla="*/ 20701 w 20700"/>
                  <a:gd name="connsiteY4" fmla="*/ 10351 h 20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700" h="20700">
                    <a:moveTo>
                      <a:pt x="20701" y="10351"/>
                    </a:moveTo>
                    <a:cubicBezTo>
                      <a:pt x="20701" y="16067"/>
                      <a:pt x="16067" y="20701"/>
                      <a:pt x="10351" y="20701"/>
                    </a:cubicBezTo>
                    <a:cubicBezTo>
                      <a:pt x="4634" y="20701"/>
                      <a:pt x="0" y="16067"/>
                      <a:pt x="0" y="10351"/>
                    </a:cubicBezTo>
                    <a:cubicBezTo>
                      <a:pt x="0" y="4634"/>
                      <a:pt x="4634" y="0"/>
                      <a:pt x="10351" y="0"/>
                    </a:cubicBezTo>
                    <a:cubicBezTo>
                      <a:pt x="16067" y="0"/>
                      <a:pt x="20701" y="4634"/>
                      <a:pt x="20701" y="10351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aleway" pitchFamily="2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FFA01DB-8F0D-74D0-CC19-898D4A3E3AF4}"/>
                  </a:ext>
                </a:extLst>
              </p:cNvPr>
              <p:cNvSpPr/>
              <p:nvPr/>
            </p:nvSpPr>
            <p:spPr>
              <a:xfrm>
                <a:off x="7350938" y="2926068"/>
                <a:ext cx="44263" cy="82208"/>
              </a:xfrm>
              <a:custGeom>
                <a:avLst/>
                <a:gdLst>
                  <a:gd name="connsiteX0" fmla="*/ 37148 w 74295"/>
                  <a:gd name="connsiteY0" fmla="*/ 32576 h 137985"/>
                  <a:gd name="connsiteX1" fmla="*/ 52578 w 74295"/>
                  <a:gd name="connsiteY1" fmla="*/ 45593 h 137985"/>
                  <a:gd name="connsiteX2" fmla="*/ 63437 w 74295"/>
                  <a:gd name="connsiteY2" fmla="*/ 56452 h 137985"/>
                  <a:gd name="connsiteX3" fmla="*/ 74295 w 74295"/>
                  <a:gd name="connsiteY3" fmla="*/ 45593 h 137985"/>
                  <a:gd name="connsiteX4" fmla="*/ 50165 w 74295"/>
                  <a:gd name="connsiteY4" fmla="*/ 13081 h 137985"/>
                  <a:gd name="connsiteX5" fmla="*/ 48070 w 74295"/>
                  <a:gd name="connsiteY5" fmla="*/ 12319 h 137985"/>
                  <a:gd name="connsiteX6" fmla="*/ 47943 w 74295"/>
                  <a:gd name="connsiteY6" fmla="*/ 10096 h 137985"/>
                  <a:gd name="connsiteX7" fmla="*/ 37148 w 74295"/>
                  <a:gd name="connsiteY7" fmla="*/ 0 h 137985"/>
                  <a:gd name="connsiteX8" fmla="*/ 26352 w 74295"/>
                  <a:gd name="connsiteY8" fmla="*/ 10096 h 137985"/>
                  <a:gd name="connsiteX9" fmla="*/ 26226 w 74295"/>
                  <a:gd name="connsiteY9" fmla="*/ 12319 h 137985"/>
                  <a:gd name="connsiteX10" fmla="*/ 24130 w 74295"/>
                  <a:gd name="connsiteY10" fmla="*/ 13081 h 137985"/>
                  <a:gd name="connsiteX11" fmla="*/ 0 w 74295"/>
                  <a:gd name="connsiteY11" fmla="*/ 45593 h 137985"/>
                  <a:gd name="connsiteX12" fmla="*/ 37148 w 74295"/>
                  <a:gd name="connsiteY12" fmla="*/ 80327 h 137985"/>
                  <a:gd name="connsiteX13" fmla="*/ 52578 w 74295"/>
                  <a:gd name="connsiteY13" fmla="*/ 93345 h 137985"/>
                  <a:gd name="connsiteX14" fmla="*/ 37148 w 74295"/>
                  <a:gd name="connsiteY14" fmla="*/ 106363 h 137985"/>
                  <a:gd name="connsiteX15" fmla="*/ 21717 w 74295"/>
                  <a:gd name="connsiteY15" fmla="*/ 93345 h 137985"/>
                  <a:gd name="connsiteX16" fmla="*/ 10859 w 74295"/>
                  <a:gd name="connsiteY16" fmla="*/ 82486 h 137985"/>
                  <a:gd name="connsiteX17" fmla="*/ 0 w 74295"/>
                  <a:gd name="connsiteY17" fmla="*/ 93345 h 137985"/>
                  <a:gd name="connsiteX18" fmla="*/ 24193 w 74295"/>
                  <a:gd name="connsiteY18" fmla="*/ 125857 h 137985"/>
                  <a:gd name="connsiteX19" fmla="*/ 26162 w 74295"/>
                  <a:gd name="connsiteY19" fmla="*/ 126555 h 137985"/>
                  <a:gd name="connsiteX20" fmla="*/ 26416 w 74295"/>
                  <a:gd name="connsiteY20" fmla="*/ 128588 h 137985"/>
                  <a:gd name="connsiteX21" fmla="*/ 37148 w 74295"/>
                  <a:gd name="connsiteY21" fmla="*/ 137986 h 137985"/>
                  <a:gd name="connsiteX22" fmla="*/ 47879 w 74295"/>
                  <a:gd name="connsiteY22" fmla="*/ 128588 h 137985"/>
                  <a:gd name="connsiteX23" fmla="*/ 48133 w 74295"/>
                  <a:gd name="connsiteY23" fmla="*/ 126555 h 137985"/>
                  <a:gd name="connsiteX24" fmla="*/ 50102 w 74295"/>
                  <a:gd name="connsiteY24" fmla="*/ 125857 h 137985"/>
                  <a:gd name="connsiteX25" fmla="*/ 74295 w 74295"/>
                  <a:gd name="connsiteY25" fmla="*/ 93345 h 137985"/>
                  <a:gd name="connsiteX26" fmla="*/ 37148 w 74295"/>
                  <a:gd name="connsiteY26" fmla="*/ 58611 h 137985"/>
                  <a:gd name="connsiteX27" fmla="*/ 21717 w 74295"/>
                  <a:gd name="connsiteY27" fmla="*/ 45593 h 137985"/>
                  <a:gd name="connsiteX28" fmla="*/ 37148 w 74295"/>
                  <a:gd name="connsiteY28" fmla="*/ 32576 h 137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295" h="137985">
                    <a:moveTo>
                      <a:pt x="37148" y="32576"/>
                    </a:moveTo>
                    <a:cubicBezTo>
                      <a:pt x="45530" y="32576"/>
                      <a:pt x="52578" y="38545"/>
                      <a:pt x="52578" y="45593"/>
                    </a:cubicBezTo>
                    <a:cubicBezTo>
                      <a:pt x="52578" y="51562"/>
                      <a:pt x="57468" y="56452"/>
                      <a:pt x="63437" y="56452"/>
                    </a:cubicBezTo>
                    <a:cubicBezTo>
                      <a:pt x="69405" y="56452"/>
                      <a:pt x="74295" y="51562"/>
                      <a:pt x="74295" y="45593"/>
                    </a:cubicBezTo>
                    <a:cubicBezTo>
                      <a:pt x="74295" y="31242"/>
                      <a:pt x="64643" y="18161"/>
                      <a:pt x="50165" y="13081"/>
                    </a:cubicBezTo>
                    <a:lnTo>
                      <a:pt x="48070" y="12319"/>
                    </a:lnTo>
                    <a:lnTo>
                      <a:pt x="47943" y="10096"/>
                    </a:lnTo>
                    <a:cubicBezTo>
                      <a:pt x="47562" y="4445"/>
                      <a:pt x="42799" y="0"/>
                      <a:pt x="37148" y="0"/>
                    </a:cubicBezTo>
                    <a:cubicBezTo>
                      <a:pt x="31496" y="0"/>
                      <a:pt x="26734" y="4445"/>
                      <a:pt x="26352" y="10096"/>
                    </a:cubicBezTo>
                    <a:lnTo>
                      <a:pt x="26226" y="12319"/>
                    </a:lnTo>
                    <a:lnTo>
                      <a:pt x="24130" y="13081"/>
                    </a:lnTo>
                    <a:cubicBezTo>
                      <a:pt x="9715" y="18161"/>
                      <a:pt x="0" y="31179"/>
                      <a:pt x="0" y="45593"/>
                    </a:cubicBezTo>
                    <a:cubicBezTo>
                      <a:pt x="0" y="64707"/>
                      <a:pt x="16637" y="80327"/>
                      <a:pt x="37148" y="80327"/>
                    </a:cubicBezTo>
                    <a:cubicBezTo>
                      <a:pt x="45530" y="80327"/>
                      <a:pt x="52578" y="86296"/>
                      <a:pt x="52578" y="93345"/>
                    </a:cubicBezTo>
                    <a:cubicBezTo>
                      <a:pt x="52578" y="100393"/>
                      <a:pt x="45530" y="106363"/>
                      <a:pt x="37148" y="106363"/>
                    </a:cubicBezTo>
                    <a:cubicBezTo>
                      <a:pt x="28765" y="106363"/>
                      <a:pt x="21717" y="100393"/>
                      <a:pt x="21717" y="93345"/>
                    </a:cubicBezTo>
                    <a:cubicBezTo>
                      <a:pt x="21717" y="87376"/>
                      <a:pt x="16827" y="82486"/>
                      <a:pt x="10859" y="82486"/>
                    </a:cubicBezTo>
                    <a:cubicBezTo>
                      <a:pt x="4890" y="82486"/>
                      <a:pt x="0" y="87376"/>
                      <a:pt x="0" y="93345"/>
                    </a:cubicBezTo>
                    <a:cubicBezTo>
                      <a:pt x="0" y="107760"/>
                      <a:pt x="9715" y="120840"/>
                      <a:pt x="24193" y="125857"/>
                    </a:cubicBezTo>
                    <a:lnTo>
                      <a:pt x="26162" y="126555"/>
                    </a:lnTo>
                    <a:lnTo>
                      <a:pt x="26416" y="128588"/>
                    </a:lnTo>
                    <a:cubicBezTo>
                      <a:pt x="27115" y="133921"/>
                      <a:pt x="31750" y="137986"/>
                      <a:pt x="37148" y="137986"/>
                    </a:cubicBezTo>
                    <a:cubicBezTo>
                      <a:pt x="42545" y="137986"/>
                      <a:pt x="47180" y="133921"/>
                      <a:pt x="47879" y="128588"/>
                    </a:cubicBezTo>
                    <a:lnTo>
                      <a:pt x="48133" y="126555"/>
                    </a:lnTo>
                    <a:lnTo>
                      <a:pt x="50102" y="125857"/>
                    </a:lnTo>
                    <a:cubicBezTo>
                      <a:pt x="64580" y="120840"/>
                      <a:pt x="74295" y="107760"/>
                      <a:pt x="74295" y="93345"/>
                    </a:cubicBezTo>
                    <a:cubicBezTo>
                      <a:pt x="74295" y="74232"/>
                      <a:pt x="57658" y="58611"/>
                      <a:pt x="37148" y="58611"/>
                    </a:cubicBezTo>
                    <a:cubicBezTo>
                      <a:pt x="28765" y="58611"/>
                      <a:pt x="21717" y="52642"/>
                      <a:pt x="21717" y="45593"/>
                    </a:cubicBezTo>
                    <a:cubicBezTo>
                      <a:pt x="21717" y="38545"/>
                      <a:pt x="28765" y="32576"/>
                      <a:pt x="37148" y="3257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aleway" pitchFamily="2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258316C-099F-9F4B-4DAA-315C46210995}"/>
                  </a:ext>
                </a:extLst>
              </p:cNvPr>
              <p:cNvSpPr/>
              <p:nvPr/>
            </p:nvSpPr>
            <p:spPr>
              <a:xfrm>
                <a:off x="7127034" y="3009256"/>
                <a:ext cx="152587" cy="152706"/>
              </a:xfrm>
              <a:custGeom>
                <a:avLst/>
                <a:gdLst>
                  <a:gd name="connsiteX0" fmla="*/ 34827 w 256116"/>
                  <a:gd name="connsiteY0" fmla="*/ 216351 h 256316"/>
                  <a:gd name="connsiteX1" fmla="*/ 197514 w 256116"/>
                  <a:gd name="connsiteY1" fmla="*/ 236544 h 256316"/>
                  <a:gd name="connsiteX2" fmla="*/ 241837 w 256116"/>
                  <a:gd name="connsiteY2" fmla="*/ 66935 h 256316"/>
                  <a:gd name="connsiteX3" fmla="*/ 222724 w 256116"/>
                  <a:gd name="connsiteY3" fmla="*/ 78112 h 256316"/>
                  <a:gd name="connsiteX4" fmla="*/ 183227 w 256116"/>
                  <a:gd name="connsiteY4" fmla="*/ 219335 h 256316"/>
                  <a:gd name="connsiteX5" fmla="*/ 50448 w 256116"/>
                  <a:gd name="connsiteY5" fmla="*/ 200730 h 256316"/>
                  <a:gd name="connsiteX6" fmla="*/ 38828 w 256116"/>
                  <a:gd name="connsiteY6" fmla="*/ 69920 h 256316"/>
                  <a:gd name="connsiteX7" fmla="*/ 184687 w 256116"/>
                  <a:gd name="connsiteY7" fmla="*/ 37281 h 256316"/>
                  <a:gd name="connsiteX8" fmla="*/ 195863 w 256116"/>
                  <a:gd name="connsiteY8" fmla="*/ 18168 h 256316"/>
                  <a:gd name="connsiteX9" fmla="*/ 23842 w 256116"/>
                  <a:gd name="connsiteY9" fmla="*/ 52775 h 256316"/>
                  <a:gd name="connsiteX10" fmla="*/ 34827 w 256116"/>
                  <a:gd name="connsiteY10" fmla="*/ 216351 h 25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6116" h="256316">
                    <a:moveTo>
                      <a:pt x="34827" y="216351"/>
                    </a:moveTo>
                    <a:cubicBezTo>
                      <a:pt x="76483" y="260610"/>
                      <a:pt x="146270" y="269247"/>
                      <a:pt x="197514" y="236544"/>
                    </a:cubicBezTo>
                    <a:cubicBezTo>
                      <a:pt x="255299" y="199714"/>
                      <a:pt x="270920" y="127006"/>
                      <a:pt x="241837" y="66935"/>
                    </a:cubicBezTo>
                    <a:cubicBezTo>
                      <a:pt x="235614" y="54109"/>
                      <a:pt x="216564" y="65348"/>
                      <a:pt x="222724" y="78112"/>
                    </a:cubicBezTo>
                    <a:cubicBezTo>
                      <a:pt x="247044" y="128403"/>
                      <a:pt x="232439" y="190189"/>
                      <a:pt x="183227" y="219335"/>
                    </a:cubicBezTo>
                    <a:cubicBezTo>
                      <a:pt x="140745" y="244545"/>
                      <a:pt x="84230" y="237369"/>
                      <a:pt x="50448" y="200730"/>
                    </a:cubicBezTo>
                    <a:cubicBezTo>
                      <a:pt x="17619" y="165170"/>
                      <a:pt x="12475" y="110750"/>
                      <a:pt x="38828" y="69920"/>
                    </a:cubicBezTo>
                    <a:cubicBezTo>
                      <a:pt x="70768" y="20390"/>
                      <a:pt x="134776" y="8960"/>
                      <a:pt x="184687" y="37281"/>
                    </a:cubicBezTo>
                    <a:cubicBezTo>
                      <a:pt x="197070" y="44330"/>
                      <a:pt x="208246" y="25216"/>
                      <a:pt x="195863" y="18168"/>
                    </a:cubicBezTo>
                    <a:cubicBezTo>
                      <a:pt x="137697" y="-14853"/>
                      <a:pt x="63783" y="-2597"/>
                      <a:pt x="23842" y="52775"/>
                    </a:cubicBezTo>
                    <a:cubicBezTo>
                      <a:pt x="-11845" y="102305"/>
                      <a:pt x="-6892" y="172028"/>
                      <a:pt x="34827" y="216351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aleway" pitchFamily="2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D03117F-8309-7685-D8C1-752F9FD993F6}"/>
                  </a:ext>
                </a:extLst>
              </p:cNvPr>
              <p:cNvSpPr/>
              <p:nvPr/>
            </p:nvSpPr>
            <p:spPr>
              <a:xfrm>
                <a:off x="7248302" y="3031278"/>
                <a:ext cx="12332" cy="12332"/>
              </a:xfrm>
              <a:custGeom>
                <a:avLst/>
                <a:gdLst>
                  <a:gd name="connsiteX0" fmla="*/ 20701 w 20700"/>
                  <a:gd name="connsiteY0" fmla="*/ 10351 h 20700"/>
                  <a:gd name="connsiteX1" fmla="*/ 10350 w 20700"/>
                  <a:gd name="connsiteY1" fmla="*/ 20701 h 20700"/>
                  <a:gd name="connsiteX2" fmla="*/ 0 w 20700"/>
                  <a:gd name="connsiteY2" fmla="*/ 10351 h 20700"/>
                  <a:gd name="connsiteX3" fmla="*/ 10350 w 20700"/>
                  <a:gd name="connsiteY3" fmla="*/ 0 h 20700"/>
                  <a:gd name="connsiteX4" fmla="*/ 20701 w 20700"/>
                  <a:gd name="connsiteY4" fmla="*/ 10351 h 20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700" h="20700">
                    <a:moveTo>
                      <a:pt x="20701" y="10351"/>
                    </a:moveTo>
                    <a:cubicBezTo>
                      <a:pt x="20701" y="16067"/>
                      <a:pt x="16067" y="20701"/>
                      <a:pt x="10350" y="20701"/>
                    </a:cubicBezTo>
                    <a:cubicBezTo>
                      <a:pt x="4634" y="20701"/>
                      <a:pt x="0" y="16067"/>
                      <a:pt x="0" y="10351"/>
                    </a:cubicBezTo>
                    <a:cubicBezTo>
                      <a:pt x="0" y="4634"/>
                      <a:pt x="4634" y="0"/>
                      <a:pt x="10350" y="0"/>
                    </a:cubicBezTo>
                    <a:cubicBezTo>
                      <a:pt x="16067" y="0"/>
                      <a:pt x="20701" y="4634"/>
                      <a:pt x="20701" y="10351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aleway" pitchFamily="2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65CA76E-8361-FF9E-829B-E1CA4259A88C}"/>
                  </a:ext>
                </a:extLst>
              </p:cNvPr>
              <p:cNvSpPr/>
              <p:nvPr/>
            </p:nvSpPr>
            <p:spPr>
              <a:xfrm>
                <a:off x="7181415" y="3044330"/>
                <a:ext cx="44263" cy="82208"/>
              </a:xfrm>
              <a:custGeom>
                <a:avLst/>
                <a:gdLst>
                  <a:gd name="connsiteX0" fmla="*/ 37148 w 74295"/>
                  <a:gd name="connsiteY0" fmla="*/ 32576 h 137985"/>
                  <a:gd name="connsiteX1" fmla="*/ 52578 w 74295"/>
                  <a:gd name="connsiteY1" fmla="*/ 45593 h 137985"/>
                  <a:gd name="connsiteX2" fmla="*/ 63436 w 74295"/>
                  <a:gd name="connsiteY2" fmla="*/ 56451 h 137985"/>
                  <a:gd name="connsiteX3" fmla="*/ 74295 w 74295"/>
                  <a:gd name="connsiteY3" fmla="*/ 45593 h 137985"/>
                  <a:gd name="connsiteX4" fmla="*/ 50165 w 74295"/>
                  <a:gd name="connsiteY4" fmla="*/ 13081 h 137985"/>
                  <a:gd name="connsiteX5" fmla="*/ 48070 w 74295"/>
                  <a:gd name="connsiteY5" fmla="*/ 12319 h 137985"/>
                  <a:gd name="connsiteX6" fmla="*/ 47943 w 74295"/>
                  <a:gd name="connsiteY6" fmla="*/ 10096 h 137985"/>
                  <a:gd name="connsiteX7" fmla="*/ 37148 w 74295"/>
                  <a:gd name="connsiteY7" fmla="*/ 0 h 137985"/>
                  <a:gd name="connsiteX8" fmla="*/ 26352 w 74295"/>
                  <a:gd name="connsiteY8" fmla="*/ 10096 h 137985"/>
                  <a:gd name="connsiteX9" fmla="*/ 26226 w 74295"/>
                  <a:gd name="connsiteY9" fmla="*/ 12319 h 137985"/>
                  <a:gd name="connsiteX10" fmla="*/ 24130 w 74295"/>
                  <a:gd name="connsiteY10" fmla="*/ 13081 h 137985"/>
                  <a:gd name="connsiteX11" fmla="*/ 0 w 74295"/>
                  <a:gd name="connsiteY11" fmla="*/ 45593 h 137985"/>
                  <a:gd name="connsiteX12" fmla="*/ 37148 w 74295"/>
                  <a:gd name="connsiteY12" fmla="*/ 80327 h 137985"/>
                  <a:gd name="connsiteX13" fmla="*/ 52578 w 74295"/>
                  <a:gd name="connsiteY13" fmla="*/ 93345 h 137985"/>
                  <a:gd name="connsiteX14" fmla="*/ 37148 w 74295"/>
                  <a:gd name="connsiteY14" fmla="*/ 106363 h 137985"/>
                  <a:gd name="connsiteX15" fmla="*/ 21717 w 74295"/>
                  <a:gd name="connsiteY15" fmla="*/ 93345 h 137985"/>
                  <a:gd name="connsiteX16" fmla="*/ 10858 w 74295"/>
                  <a:gd name="connsiteY16" fmla="*/ 82486 h 137985"/>
                  <a:gd name="connsiteX17" fmla="*/ 0 w 74295"/>
                  <a:gd name="connsiteY17" fmla="*/ 93345 h 137985"/>
                  <a:gd name="connsiteX18" fmla="*/ 24193 w 74295"/>
                  <a:gd name="connsiteY18" fmla="*/ 125857 h 137985"/>
                  <a:gd name="connsiteX19" fmla="*/ 26162 w 74295"/>
                  <a:gd name="connsiteY19" fmla="*/ 126555 h 137985"/>
                  <a:gd name="connsiteX20" fmla="*/ 26416 w 74295"/>
                  <a:gd name="connsiteY20" fmla="*/ 128588 h 137985"/>
                  <a:gd name="connsiteX21" fmla="*/ 37148 w 74295"/>
                  <a:gd name="connsiteY21" fmla="*/ 137985 h 137985"/>
                  <a:gd name="connsiteX22" fmla="*/ 47879 w 74295"/>
                  <a:gd name="connsiteY22" fmla="*/ 128588 h 137985"/>
                  <a:gd name="connsiteX23" fmla="*/ 48133 w 74295"/>
                  <a:gd name="connsiteY23" fmla="*/ 126555 h 137985"/>
                  <a:gd name="connsiteX24" fmla="*/ 50102 w 74295"/>
                  <a:gd name="connsiteY24" fmla="*/ 125857 h 137985"/>
                  <a:gd name="connsiteX25" fmla="*/ 74295 w 74295"/>
                  <a:gd name="connsiteY25" fmla="*/ 93345 h 137985"/>
                  <a:gd name="connsiteX26" fmla="*/ 37148 w 74295"/>
                  <a:gd name="connsiteY26" fmla="*/ 58610 h 137985"/>
                  <a:gd name="connsiteX27" fmla="*/ 21717 w 74295"/>
                  <a:gd name="connsiteY27" fmla="*/ 45593 h 137985"/>
                  <a:gd name="connsiteX28" fmla="*/ 37148 w 74295"/>
                  <a:gd name="connsiteY28" fmla="*/ 32576 h 137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295" h="137985">
                    <a:moveTo>
                      <a:pt x="37148" y="32576"/>
                    </a:moveTo>
                    <a:cubicBezTo>
                      <a:pt x="45530" y="32576"/>
                      <a:pt x="52578" y="38545"/>
                      <a:pt x="52578" y="45593"/>
                    </a:cubicBezTo>
                    <a:cubicBezTo>
                      <a:pt x="52578" y="51562"/>
                      <a:pt x="57468" y="56451"/>
                      <a:pt x="63436" y="56451"/>
                    </a:cubicBezTo>
                    <a:cubicBezTo>
                      <a:pt x="69405" y="56451"/>
                      <a:pt x="74295" y="51562"/>
                      <a:pt x="74295" y="45593"/>
                    </a:cubicBezTo>
                    <a:cubicBezTo>
                      <a:pt x="74295" y="31242"/>
                      <a:pt x="64643" y="18161"/>
                      <a:pt x="50165" y="13081"/>
                    </a:cubicBezTo>
                    <a:lnTo>
                      <a:pt x="48070" y="12319"/>
                    </a:lnTo>
                    <a:lnTo>
                      <a:pt x="47943" y="10096"/>
                    </a:lnTo>
                    <a:cubicBezTo>
                      <a:pt x="47561" y="4445"/>
                      <a:pt x="42799" y="0"/>
                      <a:pt x="37148" y="0"/>
                    </a:cubicBezTo>
                    <a:cubicBezTo>
                      <a:pt x="31496" y="0"/>
                      <a:pt x="26733" y="4445"/>
                      <a:pt x="26352" y="10096"/>
                    </a:cubicBezTo>
                    <a:lnTo>
                      <a:pt x="26226" y="12319"/>
                    </a:lnTo>
                    <a:lnTo>
                      <a:pt x="24130" y="13081"/>
                    </a:lnTo>
                    <a:cubicBezTo>
                      <a:pt x="9715" y="18161"/>
                      <a:pt x="0" y="31179"/>
                      <a:pt x="0" y="45593"/>
                    </a:cubicBezTo>
                    <a:cubicBezTo>
                      <a:pt x="0" y="64707"/>
                      <a:pt x="16637" y="80327"/>
                      <a:pt x="37148" y="80327"/>
                    </a:cubicBezTo>
                    <a:cubicBezTo>
                      <a:pt x="45530" y="80327"/>
                      <a:pt x="52578" y="86296"/>
                      <a:pt x="52578" y="93345"/>
                    </a:cubicBezTo>
                    <a:cubicBezTo>
                      <a:pt x="52578" y="100393"/>
                      <a:pt x="45530" y="106363"/>
                      <a:pt x="37148" y="106363"/>
                    </a:cubicBezTo>
                    <a:cubicBezTo>
                      <a:pt x="28765" y="106363"/>
                      <a:pt x="21717" y="100393"/>
                      <a:pt x="21717" y="93345"/>
                    </a:cubicBezTo>
                    <a:cubicBezTo>
                      <a:pt x="21717" y="87376"/>
                      <a:pt x="16827" y="82486"/>
                      <a:pt x="10858" y="82486"/>
                    </a:cubicBezTo>
                    <a:cubicBezTo>
                      <a:pt x="4890" y="82486"/>
                      <a:pt x="0" y="87376"/>
                      <a:pt x="0" y="93345"/>
                    </a:cubicBezTo>
                    <a:cubicBezTo>
                      <a:pt x="0" y="107760"/>
                      <a:pt x="9715" y="120840"/>
                      <a:pt x="24193" y="125857"/>
                    </a:cubicBezTo>
                    <a:lnTo>
                      <a:pt x="26162" y="126555"/>
                    </a:lnTo>
                    <a:lnTo>
                      <a:pt x="26416" y="128588"/>
                    </a:lnTo>
                    <a:cubicBezTo>
                      <a:pt x="27115" y="133921"/>
                      <a:pt x="31750" y="137985"/>
                      <a:pt x="37148" y="137985"/>
                    </a:cubicBezTo>
                    <a:cubicBezTo>
                      <a:pt x="42545" y="137985"/>
                      <a:pt x="47180" y="133921"/>
                      <a:pt x="47879" y="128588"/>
                    </a:cubicBezTo>
                    <a:lnTo>
                      <a:pt x="48133" y="126555"/>
                    </a:lnTo>
                    <a:lnTo>
                      <a:pt x="50102" y="125857"/>
                    </a:lnTo>
                    <a:cubicBezTo>
                      <a:pt x="64580" y="120840"/>
                      <a:pt x="74295" y="107760"/>
                      <a:pt x="74295" y="93345"/>
                    </a:cubicBezTo>
                    <a:cubicBezTo>
                      <a:pt x="74295" y="74232"/>
                      <a:pt x="57658" y="58610"/>
                      <a:pt x="37148" y="58610"/>
                    </a:cubicBezTo>
                    <a:cubicBezTo>
                      <a:pt x="28765" y="58610"/>
                      <a:pt x="21717" y="52641"/>
                      <a:pt x="21717" y="45593"/>
                    </a:cubicBezTo>
                    <a:cubicBezTo>
                      <a:pt x="21717" y="38545"/>
                      <a:pt x="28765" y="32576"/>
                      <a:pt x="37148" y="3257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aleway" pitchFamily="2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59A7C57C-F961-68CB-7FB4-6152704D9711}"/>
                  </a:ext>
                </a:extLst>
              </p:cNvPr>
              <p:cNvSpPr/>
              <p:nvPr/>
            </p:nvSpPr>
            <p:spPr>
              <a:xfrm>
                <a:off x="7466231" y="3009256"/>
                <a:ext cx="152587" cy="152706"/>
              </a:xfrm>
              <a:custGeom>
                <a:avLst/>
                <a:gdLst>
                  <a:gd name="connsiteX0" fmla="*/ 241837 w 256116"/>
                  <a:gd name="connsiteY0" fmla="*/ 66935 h 256316"/>
                  <a:gd name="connsiteX1" fmla="*/ 222724 w 256116"/>
                  <a:gd name="connsiteY1" fmla="*/ 78112 h 256316"/>
                  <a:gd name="connsiteX2" fmla="*/ 183227 w 256116"/>
                  <a:gd name="connsiteY2" fmla="*/ 219335 h 256316"/>
                  <a:gd name="connsiteX3" fmla="*/ 50448 w 256116"/>
                  <a:gd name="connsiteY3" fmla="*/ 200730 h 256316"/>
                  <a:gd name="connsiteX4" fmla="*/ 38828 w 256116"/>
                  <a:gd name="connsiteY4" fmla="*/ 69920 h 256316"/>
                  <a:gd name="connsiteX5" fmla="*/ 184687 w 256116"/>
                  <a:gd name="connsiteY5" fmla="*/ 37281 h 256316"/>
                  <a:gd name="connsiteX6" fmla="*/ 195863 w 256116"/>
                  <a:gd name="connsiteY6" fmla="*/ 18168 h 256316"/>
                  <a:gd name="connsiteX7" fmla="*/ 23842 w 256116"/>
                  <a:gd name="connsiteY7" fmla="*/ 52775 h 256316"/>
                  <a:gd name="connsiteX8" fmla="*/ 34827 w 256116"/>
                  <a:gd name="connsiteY8" fmla="*/ 216351 h 256316"/>
                  <a:gd name="connsiteX9" fmla="*/ 197514 w 256116"/>
                  <a:gd name="connsiteY9" fmla="*/ 236544 h 256316"/>
                  <a:gd name="connsiteX10" fmla="*/ 241837 w 256116"/>
                  <a:gd name="connsiteY10" fmla="*/ 66935 h 25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6116" h="256316">
                    <a:moveTo>
                      <a:pt x="241837" y="66935"/>
                    </a:moveTo>
                    <a:cubicBezTo>
                      <a:pt x="235614" y="54109"/>
                      <a:pt x="216564" y="65348"/>
                      <a:pt x="222724" y="78112"/>
                    </a:cubicBezTo>
                    <a:cubicBezTo>
                      <a:pt x="247044" y="128403"/>
                      <a:pt x="232439" y="190189"/>
                      <a:pt x="183227" y="219335"/>
                    </a:cubicBezTo>
                    <a:cubicBezTo>
                      <a:pt x="140745" y="244545"/>
                      <a:pt x="84230" y="237369"/>
                      <a:pt x="50448" y="200730"/>
                    </a:cubicBezTo>
                    <a:cubicBezTo>
                      <a:pt x="17619" y="165170"/>
                      <a:pt x="12475" y="110750"/>
                      <a:pt x="38828" y="69920"/>
                    </a:cubicBezTo>
                    <a:cubicBezTo>
                      <a:pt x="70768" y="20390"/>
                      <a:pt x="134776" y="8960"/>
                      <a:pt x="184687" y="37281"/>
                    </a:cubicBezTo>
                    <a:cubicBezTo>
                      <a:pt x="197070" y="44330"/>
                      <a:pt x="208246" y="25216"/>
                      <a:pt x="195863" y="18168"/>
                    </a:cubicBezTo>
                    <a:cubicBezTo>
                      <a:pt x="137697" y="-14853"/>
                      <a:pt x="63783" y="-2597"/>
                      <a:pt x="23842" y="52775"/>
                    </a:cubicBezTo>
                    <a:cubicBezTo>
                      <a:pt x="-11845" y="102305"/>
                      <a:pt x="-6892" y="171965"/>
                      <a:pt x="34827" y="216351"/>
                    </a:cubicBezTo>
                    <a:cubicBezTo>
                      <a:pt x="76483" y="260610"/>
                      <a:pt x="146270" y="269247"/>
                      <a:pt x="197514" y="236544"/>
                    </a:cubicBezTo>
                    <a:cubicBezTo>
                      <a:pt x="255299" y="199714"/>
                      <a:pt x="270920" y="127006"/>
                      <a:pt x="241837" y="66935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aleway" pitchFamily="2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0531D75-0079-A6BB-0078-15FCEA74B8D9}"/>
                  </a:ext>
                </a:extLst>
              </p:cNvPr>
              <p:cNvSpPr/>
              <p:nvPr/>
            </p:nvSpPr>
            <p:spPr>
              <a:xfrm>
                <a:off x="7587499" y="3031278"/>
                <a:ext cx="12332" cy="12332"/>
              </a:xfrm>
              <a:custGeom>
                <a:avLst/>
                <a:gdLst>
                  <a:gd name="connsiteX0" fmla="*/ 20701 w 20700"/>
                  <a:gd name="connsiteY0" fmla="*/ 10351 h 20700"/>
                  <a:gd name="connsiteX1" fmla="*/ 10350 w 20700"/>
                  <a:gd name="connsiteY1" fmla="*/ 20701 h 20700"/>
                  <a:gd name="connsiteX2" fmla="*/ 0 w 20700"/>
                  <a:gd name="connsiteY2" fmla="*/ 10351 h 20700"/>
                  <a:gd name="connsiteX3" fmla="*/ 10350 w 20700"/>
                  <a:gd name="connsiteY3" fmla="*/ 0 h 20700"/>
                  <a:gd name="connsiteX4" fmla="*/ 20701 w 20700"/>
                  <a:gd name="connsiteY4" fmla="*/ 10351 h 20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700" h="20700">
                    <a:moveTo>
                      <a:pt x="20701" y="10351"/>
                    </a:moveTo>
                    <a:cubicBezTo>
                      <a:pt x="20701" y="16067"/>
                      <a:pt x="16067" y="20701"/>
                      <a:pt x="10350" y="20701"/>
                    </a:cubicBezTo>
                    <a:cubicBezTo>
                      <a:pt x="4634" y="20701"/>
                      <a:pt x="0" y="16067"/>
                      <a:pt x="0" y="10351"/>
                    </a:cubicBezTo>
                    <a:cubicBezTo>
                      <a:pt x="0" y="4634"/>
                      <a:pt x="4634" y="0"/>
                      <a:pt x="10350" y="0"/>
                    </a:cubicBezTo>
                    <a:cubicBezTo>
                      <a:pt x="16067" y="0"/>
                      <a:pt x="20701" y="4634"/>
                      <a:pt x="20701" y="10351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aleway" pitchFamily="2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14B3833-2EDB-3CB4-6076-4CB9C576BE1E}"/>
                  </a:ext>
                </a:extLst>
              </p:cNvPr>
              <p:cNvSpPr/>
              <p:nvPr/>
            </p:nvSpPr>
            <p:spPr>
              <a:xfrm>
                <a:off x="7520575" y="3044330"/>
                <a:ext cx="44262" cy="82208"/>
              </a:xfrm>
              <a:custGeom>
                <a:avLst/>
                <a:gdLst>
                  <a:gd name="connsiteX0" fmla="*/ 37147 w 74294"/>
                  <a:gd name="connsiteY0" fmla="*/ 32576 h 137985"/>
                  <a:gd name="connsiteX1" fmla="*/ 52578 w 74294"/>
                  <a:gd name="connsiteY1" fmla="*/ 45593 h 137985"/>
                  <a:gd name="connsiteX2" fmla="*/ 63436 w 74294"/>
                  <a:gd name="connsiteY2" fmla="*/ 56451 h 137985"/>
                  <a:gd name="connsiteX3" fmla="*/ 74295 w 74294"/>
                  <a:gd name="connsiteY3" fmla="*/ 45593 h 137985"/>
                  <a:gd name="connsiteX4" fmla="*/ 50165 w 74294"/>
                  <a:gd name="connsiteY4" fmla="*/ 13081 h 137985"/>
                  <a:gd name="connsiteX5" fmla="*/ 48069 w 74294"/>
                  <a:gd name="connsiteY5" fmla="*/ 12319 h 137985"/>
                  <a:gd name="connsiteX6" fmla="*/ 47943 w 74294"/>
                  <a:gd name="connsiteY6" fmla="*/ 10096 h 137985"/>
                  <a:gd name="connsiteX7" fmla="*/ 37147 w 74294"/>
                  <a:gd name="connsiteY7" fmla="*/ 0 h 137985"/>
                  <a:gd name="connsiteX8" fmla="*/ 26352 w 74294"/>
                  <a:gd name="connsiteY8" fmla="*/ 10096 h 137985"/>
                  <a:gd name="connsiteX9" fmla="*/ 26225 w 74294"/>
                  <a:gd name="connsiteY9" fmla="*/ 12319 h 137985"/>
                  <a:gd name="connsiteX10" fmla="*/ 24130 w 74294"/>
                  <a:gd name="connsiteY10" fmla="*/ 13081 h 137985"/>
                  <a:gd name="connsiteX11" fmla="*/ 0 w 74294"/>
                  <a:gd name="connsiteY11" fmla="*/ 45593 h 137985"/>
                  <a:gd name="connsiteX12" fmla="*/ 37147 w 74294"/>
                  <a:gd name="connsiteY12" fmla="*/ 80327 h 137985"/>
                  <a:gd name="connsiteX13" fmla="*/ 52578 w 74294"/>
                  <a:gd name="connsiteY13" fmla="*/ 93345 h 137985"/>
                  <a:gd name="connsiteX14" fmla="*/ 37147 w 74294"/>
                  <a:gd name="connsiteY14" fmla="*/ 106363 h 137985"/>
                  <a:gd name="connsiteX15" fmla="*/ 21717 w 74294"/>
                  <a:gd name="connsiteY15" fmla="*/ 93345 h 137985"/>
                  <a:gd name="connsiteX16" fmla="*/ 10858 w 74294"/>
                  <a:gd name="connsiteY16" fmla="*/ 82486 h 137985"/>
                  <a:gd name="connsiteX17" fmla="*/ 0 w 74294"/>
                  <a:gd name="connsiteY17" fmla="*/ 93345 h 137985"/>
                  <a:gd name="connsiteX18" fmla="*/ 24193 w 74294"/>
                  <a:gd name="connsiteY18" fmla="*/ 125857 h 137985"/>
                  <a:gd name="connsiteX19" fmla="*/ 26162 w 74294"/>
                  <a:gd name="connsiteY19" fmla="*/ 126555 h 137985"/>
                  <a:gd name="connsiteX20" fmla="*/ 26416 w 74294"/>
                  <a:gd name="connsiteY20" fmla="*/ 128588 h 137985"/>
                  <a:gd name="connsiteX21" fmla="*/ 37147 w 74294"/>
                  <a:gd name="connsiteY21" fmla="*/ 137985 h 137985"/>
                  <a:gd name="connsiteX22" fmla="*/ 47879 w 74294"/>
                  <a:gd name="connsiteY22" fmla="*/ 128588 h 137985"/>
                  <a:gd name="connsiteX23" fmla="*/ 48133 w 74294"/>
                  <a:gd name="connsiteY23" fmla="*/ 126555 h 137985"/>
                  <a:gd name="connsiteX24" fmla="*/ 50101 w 74294"/>
                  <a:gd name="connsiteY24" fmla="*/ 125857 h 137985"/>
                  <a:gd name="connsiteX25" fmla="*/ 74295 w 74294"/>
                  <a:gd name="connsiteY25" fmla="*/ 93345 h 137985"/>
                  <a:gd name="connsiteX26" fmla="*/ 37147 w 74294"/>
                  <a:gd name="connsiteY26" fmla="*/ 58610 h 137985"/>
                  <a:gd name="connsiteX27" fmla="*/ 21717 w 74294"/>
                  <a:gd name="connsiteY27" fmla="*/ 45593 h 137985"/>
                  <a:gd name="connsiteX28" fmla="*/ 37147 w 74294"/>
                  <a:gd name="connsiteY28" fmla="*/ 32576 h 137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294" h="137985">
                    <a:moveTo>
                      <a:pt x="37147" y="32576"/>
                    </a:moveTo>
                    <a:cubicBezTo>
                      <a:pt x="45529" y="32576"/>
                      <a:pt x="52578" y="38545"/>
                      <a:pt x="52578" y="45593"/>
                    </a:cubicBezTo>
                    <a:cubicBezTo>
                      <a:pt x="52578" y="51562"/>
                      <a:pt x="57468" y="56451"/>
                      <a:pt x="63436" y="56451"/>
                    </a:cubicBezTo>
                    <a:cubicBezTo>
                      <a:pt x="69405" y="56451"/>
                      <a:pt x="74295" y="51562"/>
                      <a:pt x="74295" y="45593"/>
                    </a:cubicBezTo>
                    <a:cubicBezTo>
                      <a:pt x="74295" y="31242"/>
                      <a:pt x="64643" y="18161"/>
                      <a:pt x="50165" y="13081"/>
                    </a:cubicBezTo>
                    <a:lnTo>
                      <a:pt x="48069" y="12319"/>
                    </a:lnTo>
                    <a:lnTo>
                      <a:pt x="47943" y="10096"/>
                    </a:lnTo>
                    <a:cubicBezTo>
                      <a:pt x="47561" y="4445"/>
                      <a:pt x="42799" y="0"/>
                      <a:pt x="37147" y="0"/>
                    </a:cubicBezTo>
                    <a:cubicBezTo>
                      <a:pt x="31496" y="0"/>
                      <a:pt x="26733" y="4445"/>
                      <a:pt x="26352" y="10096"/>
                    </a:cubicBezTo>
                    <a:lnTo>
                      <a:pt x="26225" y="12319"/>
                    </a:lnTo>
                    <a:lnTo>
                      <a:pt x="24130" y="13081"/>
                    </a:lnTo>
                    <a:cubicBezTo>
                      <a:pt x="9715" y="18161"/>
                      <a:pt x="0" y="31179"/>
                      <a:pt x="0" y="45593"/>
                    </a:cubicBezTo>
                    <a:cubicBezTo>
                      <a:pt x="0" y="64707"/>
                      <a:pt x="16637" y="80327"/>
                      <a:pt x="37147" y="80327"/>
                    </a:cubicBezTo>
                    <a:cubicBezTo>
                      <a:pt x="45529" y="80327"/>
                      <a:pt x="52578" y="86296"/>
                      <a:pt x="52578" y="93345"/>
                    </a:cubicBezTo>
                    <a:cubicBezTo>
                      <a:pt x="52578" y="100393"/>
                      <a:pt x="45529" y="106363"/>
                      <a:pt x="37147" y="106363"/>
                    </a:cubicBezTo>
                    <a:cubicBezTo>
                      <a:pt x="28765" y="106363"/>
                      <a:pt x="21717" y="100393"/>
                      <a:pt x="21717" y="93345"/>
                    </a:cubicBezTo>
                    <a:cubicBezTo>
                      <a:pt x="21717" y="87376"/>
                      <a:pt x="16827" y="82486"/>
                      <a:pt x="10858" y="82486"/>
                    </a:cubicBezTo>
                    <a:cubicBezTo>
                      <a:pt x="4889" y="82486"/>
                      <a:pt x="0" y="87376"/>
                      <a:pt x="0" y="93345"/>
                    </a:cubicBezTo>
                    <a:cubicBezTo>
                      <a:pt x="0" y="107760"/>
                      <a:pt x="9715" y="120840"/>
                      <a:pt x="24193" y="125857"/>
                    </a:cubicBezTo>
                    <a:lnTo>
                      <a:pt x="26162" y="126555"/>
                    </a:lnTo>
                    <a:lnTo>
                      <a:pt x="26416" y="128588"/>
                    </a:lnTo>
                    <a:cubicBezTo>
                      <a:pt x="27114" y="133921"/>
                      <a:pt x="31750" y="137985"/>
                      <a:pt x="37147" y="137985"/>
                    </a:cubicBezTo>
                    <a:cubicBezTo>
                      <a:pt x="42545" y="137985"/>
                      <a:pt x="47180" y="133921"/>
                      <a:pt x="47879" y="128588"/>
                    </a:cubicBezTo>
                    <a:lnTo>
                      <a:pt x="48133" y="126555"/>
                    </a:lnTo>
                    <a:lnTo>
                      <a:pt x="50101" y="125857"/>
                    </a:lnTo>
                    <a:cubicBezTo>
                      <a:pt x="64579" y="120840"/>
                      <a:pt x="74295" y="107760"/>
                      <a:pt x="74295" y="93345"/>
                    </a:cubicBezTo>
                    <a:cubicBezTo>
                      <a:pt x="74295" y="74232"/>
                      <a:pt x="57658" y="58610"/>
                      <a:pt x="37147" y="58610"/>
                    </a:cubicBezTo>
                    <a:cubicBezTo>
                      <a:pt x="28765" y="58610"/>
                      <a:pt x="21717" y="52641"/>
                      <a:pt x="21717" y="45593"/>
                    </a:cubicBezTo>
                    <a:cubicBezTo>
                      <a:pt x="21717" y="38545"/>
                      <a:pt x="28829" y="32576"/>
                      <a:pt x="37147" y="3257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Raleway" pitchFamily="2" charset="0"/>
                </a:endParaRP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2AE256-2D2B-E999-540D-E64733FB2CD9}"/>
              </a:ext>
            </a:extLst>
          </p:cNvPr>
          <p:cNvGrpSpPr/>
          <p:nvPr/>
        </p:nvGrpSpPr>
        <p:grpSpPr>
          <a:xfrm>
            <a:off x="1139173" y="5066770"/>
            <a:ext cx="358049" cy="358821"/>
            <a:chOff x="7126825" y="3483176"/>
            <a:chExt cx="492715" cy="493777"/>
          </a:xfrm>
          <a:solidFill>
            <a:schemeClr val="bg2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874C6B9-1931-D139-7C88-40736A60FB2B}"/>
                </a:ext>
              </a:extLst>
            </p:cNvPr>
            <p:cNvSpPr/>
            <p:nvPr/>
          </p:nvSpPr>
          <p:spPr>
            <a:xfrm>
              <a:off x="7126825" y="3483176"/>
              <a:ext cx="365301" cy="493777"/>
            </a:xfrm>
            <a:custGeom>
              <a:avLst/>
              <a:gdLst>
                <a:gd name="connsiteX0" fmla="*/ 59626 w 613155"/>
                <a:gd name="connsiteY0" fmla="*/ 828802 h 828802"/>
                <a:gd name="connsiteX1" fmla="*/ 553530 w 613155"/>
                <a:gd name="connsiteY1" fmla="*/ 828802 h 828802"/>
                <a:gd name="connsiteX2" fmla="*/ 613156 w 613155"/>
                <a:gd name="connsiteY2" fmla="*/ 769176 h 828802"/>
                <a:gd name="connsiteX3" fmla="*/ 613156 w 613155"/>
                <a:gd name="connsiteY3" fmla="*/ 59627 h 828802"/>
                <a:gd name="connsiteX4" fmla="*/ 553530 w 613155"/>
                <a:gd name="connsiteY4" fmla="*/ 0 h 828802"/>
                <a:gd name="connsiteX5" fmla="*/ 59626 w 613155"/>
                <a:gd name="connsiteY5" fmla="*/ 0 h 828802"/>
                <a:gd name="connsiteX6" fmla="*/ 0 w 613155"/>
                <a:gd name="connsiteY6" fmla="*/ 59627 h 828802"/>
                <a:gd name="connsiteX7" fmla="*/ 0 w 613155"/>
                <a:gd name="connsiteY7" fmla="*/ 769112 h 828802"/>
                <a:gd name="connsiteX8" fmla="*/ 59626 w 613155"/>
                <a:gd name="connsiteY8" fmla="*/ 828802 h 828802"/>
                <a:gd name="connsiteX9" fmla="*/ 22098 w 613155"/>
                <a:gd name="connsiteY9" fmla="*/ 59627 h 828802"/>
                <a:gd name="connsiteX10" fmla="*/ 59626 w 613155"/>
                <a:gd name="connsiteY10" fmla="*/ 22098 h 828802"/>
                <a:gd name="connsiteX11" fmla="*/ 553530 w 613155"/>
                <a:gd name="connsiteY11" fmla="*/ 22098 h 828802"/>
                <a:gd name="connsiteX12" fmla="*/ 591058 w 613155"/>
                <a:gd name="connsiteY12" fmla="*/ 59627 h 828802"/>
                <a:gd name="connsiteX13" fmla="*/ 591058 w 613155"/>
                <a:gd name="connsiteY13" fmla="*/ 769112 h 828802"/>
                <a:gd name="connsiteX14" fmla="*/ 553530 w 613155"/>
                <a:gd name="connsiteY14" fmla="*/ 806640 h 828802"/>
                <a:gd name="connsiteX15" fmla="*/ 59626 w 613155"/>
                <a:gd name="connsiteY15" fmla="*/ 806640 h 828802"/>
                <a:gd name="connsiteX16" fmla="*/ 22098 w 613155"/>
                <a:gd name="connsiteY16" fmla="*/ 769112 h 828802"/>
                <a:gd name="connsiteX17" fmla="*/ 22098 w 613155"/>
                <a:gd name="connsiteY17" fmla="*/ 59627 h 828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13155" h="828802">
                  <a:moveTo>
                    <a:pt x="59626" y="828802"/>
                  </a:moveTo>
                  <a:lnTo>
                    <a:pt x="553530" y="828802"/>
                  </a:lnTo>
                  <a:cubicBezTo>
                    <a:pt x="586422" y="828802"/>
                    <a:pt x="613156" y="802069"/>
                    <a:pt x="613156" y="769176"/>
                  </a:cubicBezTo>
                  <a:lnTo>
                    <a:pt x="613156" y="59627"/>
                  </a:lnTo>
                  <a:cubicBezTo>
                    <a:pt x="613156" y="26734"/>
                    <a:pt x="586422" y="0"/>
                    <a:pt x="553530" y="0"/>
                  </a:cubicBezTo>
                  <a:lnTo>
                    <a:pt x="59626" y="0"/>
                  </a:lnTo>
                  <a:cubicBezTo>
                    <a:pt x="26733" y="0"/>
                    <a:pt x="0" y="26734"/>
                    <a:pt x="0" y="59627"/>
                  </a:cubicBezTo>
                  <a:lnTo>
                    <a:pt x="0" y="769112"/>
                  </a:lnTo>
                  <a:cubicBezTo>
                    <a:pt x="0" y="802069"/>
                    <a:pt x="26733" y="828802"/>
                    <a:pt x="59626" y="828802"/>
                  </a:cubicBezTo>
                  <a:close/>
                  <a:moveTo>
                    <a:pt x="22098" y="59627"/>
                  </a:moveTo>
                  <a:cubicBezTo>
                    <a:pt x="22098" y="38926"/>
                    <a:pt x="38926" y="22098"/>
                    <a:pt x="59626" y="22098"/>
                  </a:cubicBezTo>
                  <a:lnTo>
                    <a:pt x="553530" y="22098"/>
                  </a:lnTo>
                  <a:cubicBezTo>
                    <a:pt x="574230" y="22098"/>
                    <a:pt x="591058" y="38926"/>
                    <a:pt x="591058" y="59627"/>
                  </a:cubicBezTo>
                  <a:lnTo>
                    <a:pt x="591058" y="769112"/>
                  </a:lnTo>
                  <a:cubicBezTo>
                    <a:pt x="591058" y="789813"/>
                    <a:pt x="574230" y="806640"/>
                    <a:pt x="553530" y="806640"/>
                  </a:cubicBezTo>
                  <a:lnTo>
                    <a:pt x="59626" y="806640"/>
                  </a:lnTo>
                  <a:cubicBezTo>
                    <a:pt x="38926" y="806640"/>
                    <a:pt x="22098" y="789813"/>
                    <a:pt x="22098" y="769112"/>
                  </a:cubicBezTo>
                  <a:lnTo>
                    <a:pt x="22098" y="5962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81FACCD-E1A1-D1CB-5986-D46049A9BAEA}"/>
                </a:ext>
              </a:extLst>
            </p:cNvPr>
            <p:cNvSpPr/>
            <p:nvPr/>
          </p:nvSpPr>
          <p:spPr>
            <a:xfrm>
              <a:off x="7583082" y="3542570"/>
              <a:ext cx="36458" cy="414766"/>
            </a:xfrm>
            <a:custGeom>
              <a:avLst/>
              <a:gdLst>
                <a:gd name="connsiteX0" fmla="*/ 14399 w 61194"/>
                <a:gd name="connsiteY0" fmla="*/ 128 h 696182"/>
                <a:gd name="connsiteX1" fmla="*/ 8493 w 61194"/>
                <a:gd name="connsiteY1" fmla="*/ 21464 h 696182"/>
                <a:gd name="connsiteX2" fmla="*/ 38846 w 61194"/>
                <a:gd name="connsiteY2" fmla="*/ 101601 h 696182"/>
                <a:gd name="connsiteX3" fmla="*/ 38846 w 61194"/>
                <a:gd name="connsiteY3" fmla="*/ 245492 h 696182"/>
                <a:gd name="connsiteX4" fmla="*/ 38846 w 61194"/>
                <a:gd name="connsiteY4" fmla="*/ 577026 h 696182"/>
                <a:gd name="connsiteX5" fmla="*/ 10525 w 61194"/>
                <a:gd name="connsiteY5" fmla="*/ 673990 h 696182"/>
                <a:gd name="connsiteX6" fmla="*/ 10525 w 61194"/>
                <a:gd name="connsiteY6" fmla="*/ 696088 h 696182"/>
                <a:gd name="connsiteX7" fmla="*/ 60944 w 61194"/>
                <a:gd name="connsiteY7" fmla="*/ 613284 h 696182"/>
                <a:gd name="connsiteX8" fmla="*/ 60944 w 61194"/>
                <a:gd name="connsiteY8" fmla="*/ 463170 h 696182"/>
                <a:gd name="connsiteX9" fmla="*/ 60944 w 61194"/>
                <a:gd name="connsiteY9" fmla="*/ 98363 h 696182"/>
                <a:gd name="connsiteX10" fmla="*/ 14399 w 61194"/>
                <a:gd name="connsiteY10" fmla="*/ 128 h 696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194" h="696182">
                  <a:moveTo>
                    <a:pt x="14399" y="128"/>
                  </a:moveTo>
                  <a:cubicBezTo>
                    <a:pt x="492" y="-1840"/>
                    <a:pt x="-5540" y="19496"/>
                    <a:pt x="8493" y="21464"/>
                  </a:cubicBezTo>
                  <a:cubicBezTo>
                    <a:pt x="47736" y="26989"/>
                    <a:pt x="38846" y="72709"/>
                    <a:pt x="38846" y="101601"/>
                  </a:cubicBezTo>
                  <a:cubicBezTo>
                    <a:pt x="38846" y="149544"/>
                    <a:pt x="38846" y="197550"/>
                    <a:pt x="38846" y="245492"/>
                  </a:cubicBezTo>
                  <a:cubicBezTo>
                    <a:pt x="38846" y="355982"/>
                    <a:pt x="38846" y="466536"/>
                    <a:pt x="38846" y="577026"/>
                  </a:cubicBezTo>
                  <a:cubicBezTo>
                    <a:pt x="38846" y="604648"/>
                    <a:pt x="50340" y="669228"/>
                    <a:pt x="10525" y="673990"/>
                  </a:cubicBezTo>
                  <a:cubicBezTo>
                    <a:pt x="-3445" y="675641"/>
                    <a:pt x="-3572" y="697803"/>
                    <a:pt x="10525" y="696088"/>
                  </a:cubicBezTo>
                  <a:cubicBezTo>
                    <a:pt x="58849" y="690310"/>
                    <a:pt x="60944" y="651384"/>
                    <a:pt x="60944" y="613284"/>
                  </a:cubicBezTo>
                  <a:cubicBezTo>
                    <a:pt x="60944" y="563246"/>
                    <a:pt x="60944" y="513208"/>
                    <a:pt x="60944" y="463170"/>
                  </a:cubicBezTo>
                  <a:cubicBezTo>
                    <a:pt x="60944" y="341568"/>
                    <a:pt x="60944" y="219965"/>
                    <a:pt x="60944" y="98363"/>
                  </a:cubicBezTo>
                  <a:cubicBezTo>
                    <a:pt x="61008" y="59120"/>
                    <a:pt x="67167" y="7494"/>
                    <a:pt x="14399" y="12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1D3BCA9-9C8A-A175-49A1-3389FB081D5A}"/>
                </a:ext>
              </a:extLst>
            </p:cNvPr>
            <p:cNvSpPr/>
            <p:nvPr/>
          </p:nvSpPr>
          <p:spPr>
            <a:xfrm>
              <a:off x="7203849" y="3543857"/>
              <a:ext cx="77176" cy="13392"/>
            </a:xfrm>
            <a:custGeom>
              <a:avLst/>
              <a:gdLst>
                <a:gd name="connsiteX0" fmla="*/ 10668 w 129540"/>
                <a:gd name="connsiteY0" fmla="*/ 22098 h 22479"/>
                <a:gd name="connsiteX1" fmla="*/ 118872 w 129540"/>
                <a:gd name="connsiteY1" fmla="*/ 22479 h 22479"/>
                <a:gd name="connsiteX2" fmla="*/ 118872 w 129540"/>
                <a:gd name="connsiteY2" fmla="*/ 381 h 22479"/>
                <a:gd name="connsiteX3" fmla="*/ 10668 w 129540"/>
                <a:gd name="connsiteY3" fmla="*/ 0 h 22479"/>
                <a:gd name="connsiteX4" fmla="*/ 10668 w 129540"/>
                <a:gd name="connsiteY4" fmla="*/ 22098 h 2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40" h="22479">
                  <a:moveTo>
                    <a:pt x="10668" y="22098"/>
                  </a:moveTo>
                  <a:cubicBezTo>
                    <a:pt x="46736" y="22225"/>
                    <a:pt x="82804" y="22352"/>
                    <a:pt x="118872" y="22479"/>
                  </a:cubicBezTo>
                  <a:cubicBezTo>
                    <a:pt x="133096" y="22543"/>
                    <a:pt x="133096" y="445"/>
                    <a:pt x="118872" y="381"/>
                  </a:cubicBezTo>
                  <a:cubicBezTo>
                    <a:pt x="82804" y="254"/>
                    <a:pt x="46736" y="127"/>
                    <a:pt x="10668" y="0"/>
                  </a:cubicBezTo>
                  <a:cubicBezTo>
                    <a:pt x="-3556" y="-63"/>
                    <a:pt x="-3556" y="22035"/>
                    <a:pt x="10668" y="2209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064A5EC-5303-E952-B683-2670EAB31630}"/>
                </a:ext>
              </a:extLst>
            </p:cNvPr>
            <p:cNvSpPr/>
            <p:nvPr/>
          </p:nvSpPr>
          <p:spPr>
            <a:xfrm>
              <a:off x="7185193" y="3544002"/>
              <a:ext cx="12307" cy="12307"/>
            </a:xfrm>
            <a:custGeom>
              <a:avLst/>
              <a:gdLst>
                <a:gd name="connsiteX0" fmla="*/ 17790 w 20657"/>
                <a:gd name="connsiteY0" fmla="*/ 17473 h 20658"/>
                <a:gd name="connsiteX1" fmla="*/ 17473 w 20657"/>
                <a:gd name="connsiteY1" fmla="*/ 2868 h 20658"/>
                <a:gd name="connsiteX2" fmla="*/ 2868 w 20657"/>
                <a:gd name="connsiteY2" fmla="*/ 3185 h 20658"/>
                <a:gd name="connsiteX3" fmla="*/ 3185 w 20657"/>
                <a:gd name="connsiteY3" fmla="*/ 17790 h 20658"/>
                <a:gd name="connsiteX4" fmla="*/ 17790 w 20657"/>
                <a:gd name="connsiteY4" fmla="*/ 17473 h 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57" h="20658">
                  <a:moveTo>
                    <a:pt x="17790" y="17473"/>
                  </a:moveTo>
                  <a:cubicBezTo>
                    <a:pt x="21727" y="13345"/>
                    <a:pt x="21600" y="6805"/>
                    <a:pt x="17473" y="2868"/>
                  </a:cubicBezTo>
                  <a:cubicBezTo>
                    <a:pt x="13345" y="-1069"/>
                    <a:pt x="6805" y="-942"/>
                    <a:pt x="2868" y="3185"/>
                  </a:cubicBezTo>
                  <a:cubicBezTo>
                    <a:pt x="-1069" y="7313"/>
                    <a:pt x="-942" y="13853"/>
                    <a:pt x="3185" y="17790"/>
                  </a:cubicBezTo>
                  <a:cubicBezTo>
                    <a:pt x="7313" y="21727"/>
                    <a:pt x="13790" y="21600"/>
                    <a:pt x="17790" y="1747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A31CAEB-1D4F-7FFD-F31B-8FED254D8629}"/>
                </a:ext>
              </a:extLst>
            </p:cNvPr>
            <p:cNvSpPr/>
            <p:nvPr/>
          </p:nvSpPr>
          <p:spPr>
            <a:xfrm>
              <a:off x="7203849" y="3579683"/>
              <a:ext cx="115953" cy="13392"/>
            </a:xfrm>
            <a:custGeom>
              <a:avLst/>
              <a:gdLst>
                <a:gd name="connsiteX0" fmla="*/ 10668 w 194627"/>
                <a:gd name="connsiteY0" fmla="*/ 22098 h 22478"/>
                <a:gd name="connsiteX1" fmla="*/ 183959 w 194627"/>
                <a:gd name="connsiteY1" fmla="*/ 22479 h 22478"/>
                <a:gd name="connsiteX2" fmla="*/ 183959 w 194627"/>
                <a:gd name="connsiteY2" fmla="*/ 381 h 22478"/>
                <a:gd name="connsiteX3" fmla="*/ 10668 w 194627"/>
                <a:gd name="connsiteY3" fmla="*/ 0 h 22478"/>
                <a:gd name="connsiteX4" fmla="*/ 10668 w 194627"/>
                <a:gd name="connsiteY4" fmla="*/ 22098 h 2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627" h="22478">
                  <a:moveTo>
                    <a:pt x="10668" y="22098"/>
                  </a:moveTo>
                  <a:cubicBezTo>
                    <a:pt x="68453" y="22225"/>
                    <a:pt x="126175" y="22352"/>
                    <a:pt x="183959" y="22479"/>
                  </a:cubicBezTo>
                  <a:cubicBezTo>
                    <a:pt x="198184" y="22479"/>
                    <a:pt x="198184" y="381"/>
                    <a:pt x="183959" y="381"/>
                  </a:cubicBezTo>
                  <a:cubicBezTo>
                    <a:pt x="126175" y="254"/>
                    <a:pt x="68453" y="127"/>
                    <a:pt x="10668" y="0"/>
                  </a:cubicBezTo>
                  <a:cubicBezTo>
                    <a:pt x="-3556" y="0"/>
                    <a:pt x="-3556" y="22098"/>
                    <a:pt x="10668" y="2209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AF0A1ED-5085-9098-2676-6DF17718D64A}"/>
                </a:ext>
              </a:extLst>
            </p:cNvPr>
            <p:cNvSpPr/>
            <p:nvPr/>
          </p:nvSpPr>
          <p:spPr>
            <a:xfrm>
              <a:off x="7185193" y="3579866"/>
              <a:ext cx="12307" cy="12307"/>
            </a:xfrm>
            <a:custGeom>
              <a:avLst/>
              <a:gdLst>
                <a:gd name="connsiteX0" fmla="*/ 17790 w 20657"/>
                <a:gd name="connsiteY0" fmla="*/ 17473 h 20657"/>
                <a:gd name="connsiteX1" fmla="*/ 17473 w 20657"/>
                <a:gd name="connsiteY1" fmla="*/ 2868 h 20657"/>
                <a:gd name="connsiteX2" fmla="*/ 2868 w 20657"/>
                <a:gd name="connsiteY2" fmla="*/ 3185 h 20657"/>
                <a:gd name="connsiteX3" fmla="*/ 3185 w 20657"/>
                <a:gd name="connsiteY3" fmla="*/ 17790 h 20657"/>
                <a:gd name="connsiteX4" fmla="*/ 17790 w 20657"/>
                <a:gd name="connsiteY4" fmla="*/ 17473 h 20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57" h="20657">
                  <a:moveTo>
                    <a:pt x="17790" y="17473"/>
                  </a:moveTo>
                  <a:cubicBezTo>
                    <a:pt x="21727" y="13345"/>
                    <a:pt x="21600" y="6805"/>
                    <a:pt x="17473" y="2868"/>
                  </a:cubicBezTo>
                  <a:cubicBezTo>
                    <a:pt x="13345" y="-1069"/>
                    <a:pt x="6805" y="-942"/>
                    <a:pt x="2868" y="3185"/>
                  </a:cubicBezTo>
                  <a:cubicBezTo>
                    <a:pt x="-1069" y="7313"/>
                    <a:pt x="-942" y="13853"/>
                    <a:pt x="3185" y="17790"/>
                  </a:cubicBezTo>
                  <a:cubicBezTo>
                    <a:pt x="7249" y="21727"/>
                    <a:pt x="13790" y="21600"/>
                    <a:pt x="17790" y="1747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621A39C-32E4-F212-EBC0-1CB70FBB84D4}"/>
                </a:ext>
              </a:extLst>
            </p:cNvPr>
            <p:cNvSpPr/>
            <p:nvPr/>
          </p:nvSpPr>
          <p:spPr>
            <a:xfrm>
              <a:off x="7203849" y="3615396"/>
              <a:ext cx="115953" cy="13392"/>
            </a:xfrm>
            <a:custGeom>
              <a:avLst/>
              <a:gdLst>
                <a:gd name="connsiteX0" fmla="*/ 10668 w 194627"/>
                <a:gd name="connsiteY0" fmla="*/ 22098 h 22478"/>
                <a:gd name="connsiteX1" fmla="*/ 183959 w 194627"/>
                <a:gd name="connsiteY1" fmla="*/ 22479 h 22478"/>
                <a:gd name="connsiteX2" fmla="*/ 183959 w 194627"/>
                <a:gd name="connsiteY2" fmla="*/ 381 h 22478"/>
                <a:gd name="connsiteX3" fmla="*/ 10668 w 194627"/>
                <a:gd name="connsiteY3" fmla="*/ 0 h 22478"/>
                <a:gd name="connsiteX4" fmla="*/ 10668 w 194627"/>
                <a:gd name="connsiteY4" fmla="*/ 22098 h 2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627" h="22478">
                  <a:moveTo>
                    <a:pt x="10668" y="22098"/>
                  </a:moveTo>
                  <a:cubicBezTo>
                    <a:pt x="68453" y="22225"/>
                    <a:pt x="126175" y="22352"/>
                    <a:pt x="183959" y="22479"/>
                  </a:cubicBezTo>
                  <a:cubicBezTo>
                    <a:pt x="198184" y="22479"/>
                    <a:pt x="198184" y="381"/>
                    <a:pt x="183959" y="381"/>
                  </a:cubicBezTo>
                  <a:cubicBezTo>
                    <a:pt x="126175" y="254"/>
                    <a:pt x="68453" y="127"/>
                    <a:pt x="10668" y="0"/>
                  </a:cubicBezTo>
                  <a:cubicBezTo>
                    <a:pt x="-3556" y="0"/>
                    <a:pt x="-3556" y="22098"/>
                    <a:pt x="10668" y="2209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73CA65B-35C9-D352-EDD5-1CDA6A9CB431}"/>
                </a:ext>
              </a:extLst>
            </p:cNvPr>
            <p:cNvSpPr/>
            <p:nvPr/>
          </p:nvSpPr>
          <p:spPr>
            <a:xfrm>
              <a:off x="7185193" y="3615579"/>
              <a:ext cx="12307" cy="12307"/>
            </a:xfrm>
            <a:custGeom>
              <a:avLst/>
              <a:gdLst>
                <a:gd name="connsiteX0" fmla="*/ 17790 w 20657"/>
                <a:gd name="connsiteY0" fmla="*/ 17473 h 20657"/>
                <a:gd name="connsiteX1" fmla="*/ 17473 w 20657"/>
                <a:gd name="connsiteY1" fmla="*/ 2868 h 20657"/>
                <a:gd name="connsiteX2" fmla="*/ 2868 w 20657"/>
                <a:gd name="connsiteY2" fmla="*/ 3185 h 20657"/>
                <a:gd name="connsiteX3" fmla="*/ 3185 w 20657"/>
                <a:gd name="connsiteY3" fmla="*/ 17790 h 20657"/>
                <a:gd name="connsiteX4" fmla="*/ 17790 w 20657"/>
                <a:gd name="connsiteY4" fmla="*/ 17473 h 20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57" h="20657">
                  <a:moveTo>
                    <a:pt x="17790" y="17473"/>
                  </a:moveTo>
                  <a:cubicBezTo>
                    <a:pt x="21727" y="13345"/>
                    <a:pt x="21600" y="6805"/>
                    <a:pt x="17473" y="2868"/>
                  </a:cubicBezTo>
                  <a:cubicBezTo>
                    <a:pt x="13345" y="-1069"/>
                    <a:pt x="6805" y="-942"/>
                    <a:pt x="2868" y="3185"/>
                  </a:cubicBezTo>
                  <a:cubicBezTo>
                    <a:pt x="-1069" y="7313"/>
                    <a:pt x="-942" y="13853"/>
                    <a:pt x="3185" y="17790"/>
                  </a:cubicBezTo>
                  <a:cubicBezTo>
                    <a:pt x="7249" y="21727"/>
                    <a:pt x="13790" y="21600"/>
                    <a:pt x="17790" y="1747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95896CE-678C-C0E0-8E34-FF987184C86E}"/>
                </a:ext>
              </a:extLst>
            </p:cNvPr>
            <p:cNvSpPr/>
            <p:nvPr/>
          </p:nvSpPr>
          <p:spPr>
            <a:xfrm>
              <a:off x="7283750" y="3691286"/>
              <a:ext cx="69496" cy="231415"/>
            </a:xfrm>
            <a:custGeom>
              <a:avLst/>
              <a:gdLst>
                <a:gd name="connsiteX0" fmla="*/ 0 w 116649"/>
                <a:gd name="connsiteY0" fmla="*/ 30480 h 388429"/>
                <a:gd name="connsiteX1" fmla="*/ 0 w 116649"/>
                <a:gd name="connsiteY1" fmla="*/ 357886 h 388429"/>
                <a:gd name="connsiteX2" fmla="*/ 30543 w 116649"/>
                <a:gd name="connsiteY2" fmla="*/ 388430 h 388429"/>
                <a:gd name="connsiteX3" fmla="*/ 86106 w 116649"/>
                <a:gd name="connsiteY3" fmla="*/ 388430 h 388429"/>
                <a:gd name="connsiteX4" fmla="*/ 116649 w 116649"/>
                <a:gd name="connsiteY4" fmla="*/ 357886 h 388429"/>
                <a:gd name="connsiteX5" fmla="*/ 116649 w 116649"/>
                <a:gd name="connsiteY5" fmla="*/ 268033 h 388429"/>
                <a:gd name="connsiteX6" fmla="*/ 116649 w 116649"/>
                <a:gd name="connsiteY6" fmla="*/ 268033 h 388429"/>
                <a:gd name="connsiteX7" fmla="*/ 116649 w 116649"/>
                <a:gd name="connsiteY7" fmla="*/ 229299 h 388429"/>
                <a:gd name="connsiteX8" fmla="*/ 94551 w 116649"/>
                <a:gd name="connsiteY8" fmla="*/ 229299 h 388429"/>
                <a:gd name="connsiteX9" fmla="*/ 94551 w 116649"/>
                <a:gd name="connsiteY9" fmla="*/ 229299 h 388429"/>
                <a:gd name="connsiteX10" fmla="*/ 94551 w 116649"/>
                <a:gd name="connsiteY10" fmla="*/ 357886 h 388429"/>
                <a:gd name="connsiteX11" fmla="*/ 86106 w 116649"/>
                <a:gd name="connsiteY11" fmla="*/ 366332 h 388429"/>
                <a:gd name="connsiteX12" fmla="*/ 30543 w 116649"/>
                <a:gd name="connsiteY12" fmla="*/ 366332 h 388429"/>
                <a:gd name="connsiteX13" fmla="*/ 22098 w 116649"/>
                <a:gd name="connsiteY13" fmla="*/ 357886 h 388429"/>
                <a:gd name="connsiteX14" fmla="*/ 22098 w 116649"/>
                <a:gd name="connsiteY14" fmla="*/ 30480 h 388429"/>
                <a:gd name="connsiteX15" fmla="*/ 30543 w 116649"/>
                <a:gd name="connsiteY15" fmla="*/ 22035 h 388429"/>
                <a:gd name="connsiteX16" fmla="*/ 86106 w 116649"/>
                <a:gd name="connsiteY16" fmla="*/ 22035 h 388429"/>
                <a:gd name="connsiteX17" fmla="*/ 94551 w 116649"/>
                <a:gd name="connsiteY17" fmla="*/ 30480 h 388429"/>
                <a:gd name="connsiteX18" fmla="*/ 94551 w 116649"/>
                <a:gd name="connsiteY18" fmla="*/ 162243 h 388429"/>
                <a:gd name="connsiteX19" fmla="*/ 94551 w 116649"/>
                <a:gd name="connsiteY19" fmla="*/ 162243 h 388429"/>
                <a:gd name="connsiteX20" fmla="*/ 94551 w 116649"/>
                <a:gd name="connsiteY20" fmla="*/ 162243 h 388429"/>
                <a:gd name="connsiteX21" fmla="*/ 116649 w 116649"/>
                <a:gd name="connsiteY21" fmla="*/ 162243 h 388429"/>
                <a:gd name="connsiteX22" fmla="*/ 116649 w 116649"/>
                <a:gd name="connsiteY22" fmla="*/ 123508 h 388429"/>
                <a:gd name="connsiteX23" fmla="*/ 116649 w 116649"/>
                <a:gd name="connsiteY23" fmla="*/ 123508 h 388429"/>
                <a:gd name="connsiteX24" fmla="*/ 116649 w 116649"/>
                <a:gd name="connsiteY24" fmla="*/ 30544 h 388429"/>
                <a:gd name="connsiteX25" fmla="*/ 86106 w 116649"/>
                <a:gd name="connsiteY25" fmla="*/ 0 h 388429"/>
                <a:gd name="connsiteX26" fmla="*/ 30543 w 116649"/>
                <a:gd name="connsiteY26" fmla="*/ 0 h 388429"/>
                <a:gd name="connsiteX27" fmla="*/ 0 w 116649"/>
                <a:gd name="connsiteY27" fmla="*/ 30480 h 38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6649" h="388429">
                  <a:moveTo>
                    <a:pt x="0" y="30480"/>
                  </a:moveTo>
                  <a:lnTo>
                    <a:pt x="0" y="357886"/>
                  </a:lnTo>
                  <a:cubicBezTo>
                    <a:pt x="0" y="374714"/>
                    <a:pt x="13716" y="388430"/>
                    <a:pt x="30543" y="388430"/>
                  </a:cubicBezTo>
                  <a:lnTo>
                    <a:pt x="86106" y="388430"/>
                  </a:lnTo>
                  <a:cubicBezTo>
                    <a:pt x="102933" y="388430"/>
                    <a:pt x="116649" y="374714"/>
                    <a:pt x="116649" y="357886"/>
                  </a:cubicBezTo>
                  <a:lnTo>
                    <a:pt x="116649" y="268033"/>
                  </a:lnTo>
                  <a:cubicBezTo>
                    <a:pt x="116649" y="268033"/>
                    <a:pt x="116649" y="268033"/>
                    <a:pt x="116649" y="268033"/>
                  </a:cubicBezTo>
                  <a:cubicBezTo>
                    <a:pt x="116649" y="255143"/>
                    <a:pt x="116649" y="242189"/>
                    <a:pt x="116649" y="229299"/>
                  </a:cubicBezTo>
                  <a:cubicBezTo>
                    <a:pt x="116649" y="215075"/>
                    <a:pt x="94551" y="215075"/>
                    <a:pt x="94551" y="229299"/>
                  </a:cubicBezTo>
                  <a:lnTo>
                    <a:pt x="94551" y="229299"/>
                  </a:lnTo>
                  <a:lnTo>
                    <a:pt x="94551" y="357886"/>
                  </a:lnTo>
                  <a:cubicBezTo>
                    <a:pt x="94551" y="362585"/>
                    <a:pt x="90741" y="366332"/>
                    <a:pt x="86106" y="366332"/>
                  </a:cubicBezTo>
                  <a:lnTo>
                    <a:pt x="30543" y="366332"/>
                  </a:lnTo>
                  <a:cubicBezTo>
                    <a:pt x="25844" y="366332"/>
                    <a:pt x="22098" y="362522"/>
                    <a:pt x="22098" y="357886"/>
                  </a:cubicBezTo>
                  <a:lnTo>
                    <a:pt x="22098" y="30480"/>
                  </a:lnTo>
                  <a:cubicBezTo>
                    <a:pt x="22098" y="25845"/>
                    <a:pt x="25908" y="22035"/>
                    <a:pt x="30543" y="22035"/>
                  </a:cubicBezTo>
                  <a:lnTo>
                    <a:pt x="86106" y="22035"/>
                  </a:lnTo>
                  <a:cubicBezTo>
                    <a:pt x="90805" y="22035"/>
                    <a:pt x="94551" y="25845"/>
                    <a:pt x="94551" y="30480"/>
                  </a:cubicBezTo>
                  <a:lnTo>
                    <a:pt x="94551" y="162243"/>
                  </a:lnTo>
                  <a:lnTo>
                    <a:pt x="94551" y="162243"/>
                  </a:lnTo>
                  <a:cubicBezTo>
                    <a:pt x="94551" y="162243"/>
                    <a:pt x="94551" y="162243"/>
                    <a:pt x="94551" y="162243"/>
                  </a:cubicBezTo>
                  <a:cubicBezTo>
                    <a:pt x="94551" y="176467"/>
                    <a:pt x="116649" y="176467"/>
                    <a:pt x="116649" y="162243"/>
                  </a:cubicBezTo>
                  <a:cubicBezTo>
                    <a:pt x="116649" y="149352"/>
                    <a:pt x="116649" y="136398"/>
                    <a:pt x="116649" y="123508"/>
                  </a:cubicBezTo>
                  <a:cubicBezTo>
                    <a:pt x="116649" y="123508"/>
                    <a:pt x="116649" y="123508"/>
                    <a:pt x="116649" y="123508"/>
                  </a:cubicBezTo>
                  <a:lnTo>
                    <a:pt x="116649" y="30544"/>
                  </a:lnTo>
                  <a:cubicBezTo>
                    <a:pt x="116649" y="13716"/>
                    <a:pt x="102933" y="0"/>
                    <a:pt x="86106" y="0"/>
                  </a:cubicBezTo>
                  <a:lnTo>
                    <a:pt x="30543" y="0"/>
                  </a:lnTo>
                  <a:cubicBezTo>
                    <a:pt x="13716" y="-63"/>
                    <a:pt x="0" y="13652"/>
                    <a:pt x="0" y="304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29A60F-44C0-A1DB-D1FE-FFC5D65D27CA}"/>
                </a:ext>
              </a:extLst>
            </p:cNvPr>
            <p:cNvSpPr/>
            <p:nvPr/>
          </p:nvSpPr>
          <p:spPr>
            <a:xfrm>
              <a:off x="7340497" y="3800809"/>
              <a:ext cx="12332" cy="12332"/>
            </a:xfrm>
            <a:custGeom>
              <a:avLst/>
              <a:gdLst>
                <a:gd name="connsiteX0" fmla="*/ 20701 w 20700"/>
                <a:gd name="connsiteY0" fmla="*/ 10350 h 20700"/>
                <a:gd name="connsiteX1" fmla="*/ 10350 w 20700"/>
                <a:gd name="connsiteY1" fmla="*/ 20701 h 20700"/>
                <a:gd name="connsiteX2" fmla="*/ 0 w 20700"/>
                <a:gd name="connsiteY2" fmla="*/ 10350 h 20700"/>
                <a:gd name="connsiteX3" fmla="*/ 10350 w 20700"/>
                <a:gd name="connsiteY3" fmla="*/ 0 h 20700"/>
                <a:gd name="connsiteX4" fmla="*/ 20701 w 20700"/>
                <a:gd name="connsiteY4" fmla="*/ 10350 h 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00" h="20700">
                  <a:moveTo>
                    <a:pt x="20701" y="10350"/>
                  </a:moveTo>
                  <a:cubicBezTo>
                    <a:pt x="20701" y="16067"/>
                    <a:pt x="16067" y="20701"/>
                    <a:pt x="10350" y="20701"/>
                  </a:cubicBezTo>
                  <a:cubicBezTo>
                    <a:pt x="4634" y="20701"/>
                    <a:pt x="0" y="16067"/>
                    <a:pt x="0" y="10350"/>
                  </a:cubicBezTo>
                  <a:cubicBezTo>
                    <a:pt x="0" y="4634"/>
                    <a:pt x="4634" y="0"/>
                    <a:pt x="10350" y="0"/>
                  </a:cubicBezTo>
                  <a:cubicBezTo>
                    <a:pt x="16067" y="0"/>
                    <a:pt x="20701" y="4634"/>
                    <a:pt x="20701" y="1035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4FBB9CA-6484-3197-0C75-6630A765C17A}"/>
                </a:ext>
              </a:extLst>
            </p:cNvPr>
            <p:cNvSpPr/>
            <p:nvPr/>
          </p:nvSpPr>
          <p:spPr>
            <a:xfrm>
              <a:off x="7178578" y="3736117"/>
              <a:ext cx="69534" cy="186585"/>
            </a:xfrm>
            <a:custGeom>
              <a:avLst/>
              <a:gdLst>
                <a:gd name="connsiteX0" fmla="*/ 28448 w 116713"/>
                <a:gd name="connsiteY0" fmla="*/ 313182 h 313182"/>
                <a:gd name="connsiteX1" fmla="*/ 88265 w 116713"/>
                <a:gd name="connsiteY1" fmla="*/ 313182 h 313182"/>
                <a:gd name="connsiteX2" fmla="*/ 116713 w 116713"/>
                <a:gd name="connsiteY2" fmla="*/ 284734 h 313182"/>
                <a:gd name="connsiteX3" fmla="*/ 116713 w 116713"/>
                <a:gd name="connsiteY3" fmla="*/ 28448 h 313182"/>
                <a:gd name="connsiteX4" fmla="*/ 88265 w 116713"/>
                <a:gd name="connsiteY4" fmla="*/ 0 h 313182"/>
                <a:gd name="connsiteX5" fmla="*/ 28448 w 116713"/>
                <a:gd name="connsiteY5" fmla="*/ 0 h 313182"/>
                <a:gd name="connsiteX6" fmla="*/ 0 w 116713"/>
                <a:gd name="connsiteY6" fmla="*/ 28448 h 313182"/>
                <a:gd name="connsiteX7" fmla="*/ 0 w 116713"/>
                <a:gd name="connsiteY7" fmla="*/ 284734 h 313182"/>
                <a:gd name="connsiteX8" fmla="*/ 28448 w 116713"/>
                <a:gd name="connsiteY8" fmla="*/ 313182 h 313182"/>
                <a:gd name="connsiteX9" fmla="*/ 22098 w 116713"/>
                <a:gd name="connsiteY9" fmla="*/ 28448 h 313182"/>
                <a:gd name="connsiteX10" fmla="*/ 28448 w 116713"/>
                <a:gd name="connsiteY10" fmla="*/ 22098 h 313182"/>
                <a:gd name="connsiteX11" fmla="*/ 88265 w 116713"/>
                <a:gd name="connsiteY11" fmla="*/ 22098 h 313182"/>
                <a:gd name="connsiteX12" fmla="*/ 94615 w 116713"/>
                <a:gd name="connsiteY12" fmla="*/ 28448 h 313182"/>
                <a:gd name="connsiteX13" fmla="*/ 94615 w 116713"/>
                <a:gd name="connsiteY13" fmla="*/ 284734 h 313182"/>
                <a:gd name="connsiteX14" fmla="*/ 88265 w 116713"/>
                <a:gd name="connsiteY14" fmla="*/ 291084 h 313182"/>
                <a:gd name="connsiteX15" fmla="*/ 28448 w 116713"/>
                <a:gd name="connsiteY15" fmla="*/ 291084 h 313182"/>
                <a:gd name="connsiteX16" fmla="*/ 22098 w 116713"/>
                <a:gd name="connsiteY16" fmla="*/ 284734 h 313182"/>
                <a:gd name="connsiteX17" fmla="*/ 22098 w 116713"/>
                <a:gd name="connsiteY17" fmla="*/ 28448 h 313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713" h="313182">
                  <a:moveTo>
                    <a:pt x="28448" y="313182"/>
                  </a:moveTo>
                  <a:lnTo>
                    <a:pt x="88265" y="313182"/>
                  </a:lnTo>
                  <a:cubicBezTo>
                    <a:pt x="103949" y="313182"/>
                    <a:pt x="116713" y="300419"/>
                    <a:pt x="116713" y="284734"/>
                  </a:cubicBezTo>
                  <a:lnTo>
                    <a:pt x="116713" y="28448"/>
                  </a:lnTo>
                  <a:cubicBezTo>
                    <a:pt x="116713" y="12764"/>
                    <a:pt x="103949" y="0"/>
                    <a:pt x="88265" y="0"/>
                  </a:cubicBezTo>
                  <a:lnTo>
                    <a:pt x="28448" y="0"/>
                  </a:lnTo>
                  <a:cubicBezTo>
                    <a:pt x="12764" y="0"/>
                    <a:pt x="0" y="12764"/>
                    <a:pt x="0" y="28448"/>
                  </a:cubicBezTo>
                  <a:lnTo>
                    <a:pt x="0" y="284734"/>
                  </a:lnTo>
                  <a:cubicBezTo>
                    <a:pt x="0" y="300419"/>
                    <a:pt x="12764" y="313182"/>
                    <a:pt x="28448" y="313182"/>
                  </a:cubicBezTo>
                  <a:close/>
                  <a:moveTo>
                    <a:pt x="22098" y="28448"/>
                  </a:moveTo>
                  <a:cubicBezTo>
                    <a:pt x="22098" y="25019"/>
                    <a:pt x="25019" y="22098"/>
                    <a:pt x="28448" y="22098"/>
                  </a:cubicBezTo>
                  <a:lnTo>
                    <a:pt x="88265" y="22098"/>
                  </a:lnTo>
                  <a:cubicBezTo>
                    <a:pt x="91694" y="22098"/>
                    <a:pt x="94615" y="25019"/>
                    <a:pt x="94615" y="28448"/>
                  </a:cubicBezTo>
                  <a:lnTo>
                    <a:pt x="94615" y="284734"/>
                  </a:lnTo>
                  <a:cubicBezTo>
                    <a:pt x="94615" y="288163"/>
                    <a:pt x="91694" y="291084"/>
                    <a:pt x="88265" y="291084"/>
                  </a:cubicBezTo>
                  <a:lnTo>
                    <a:pt x="28448" y="291084"/>
                  </a:lnTo>
                  <a:cubicBezTo>
                    <a:pt x="25019" y="291084"/>
                    <a:pt x="22098" y="288163"/>
                    <a:pt x="22098" y="284734"/>
                  </a:cubicBezTo>
                  <a:lnTo>
                    <a:pt x="22098" y="2844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6A9F730-38B5-0803-F5D8-3D0E796EB26D}"/>
                </a:ext>
              </a:extLst>
            </p:cNvPr>
            <p:cNvSpPr/>
            <p:nvPr/>
          </p:nvSpPr>
          <p:spPr>
            <a:xfrm>
              <a:off x="7387030" y="3599129"/>
              <a:ext cx="69496" cy="323573"/>
            </a:xfrm>
            <a:custGeom>
              <a:avLst/>
              <a:gdLst>
                <a:gd name="connsiteX0" fmla="*/ 28575 w 116649"/>
                <a:gd name="connsiteY0" fmla="*/ 543116 h 543115"/>
                <a:gd name="connsiteX1" fmla="*/ 88074 w 116649"/>
                <a:gd name="connsiteY1" fmla="*/ 543116 h 543115"/>
                <a:gd name="connsiteX2" fmla="*/ 116649 w 116649"/>
                <a:gd name="connsiteY2" fmla="*/ 514541 h 543115"/>
                <a:gd name="connsiteX3" fmla="*/ 116649 w 116649"/>
                <a:gd name="connsiteY3" fmla="*/ 28575 h 543115"/>
                <a:gd name="connsiteX4" fmla="*/ 88074 w 116649"/>
                <a:gd name="connsiteY4" fmla="*/ 0 h 543115"/>
                <a:gd name="connsiteX5" fmla="*/ 28575 w 116649"/>
                <a:gd name="connsiteY5" fmla="*/ 0 h 543115"/>
                <a:gd name="connsiteX6" fmla="*/ 0 w 116649"/>
                <a:gd name="connsiteY6" fmla="*/ 28575 h 543115"/>
                <a:gd name="connsiteX7" fmla="*/ 0 w 116649"/>
                <a:gd name="connsiteY7" fmla="*/ 514541 h 543115"/>
                <a:gd name="connsiteX8" fmla="*/ 28575 w 116649"/>
                <a:gd name="connsiteY8" fmla="*/ 543116 h 543115"/>
                <a:gd name="connsiteX9" fmla="*/ 22098 w 116649"/>
                <a:gd name="connsiteY9" fmla="*/ 28512 h 543115"/>
                <a:gd name="connsiteX10" fmla="*/ 28575 w 116649"/>
                <a:gd name="connsiteY10" fmla="*/ 22035 h 543115"/>
                <a:gd name="connsiteX11" fmla="*/ 88074 w 116649"/>
                <a:gd name="connsiteY11" fmla="*/ 22035 h 543115"/>
                <a:gd name="connsiteX12" fmla="*/ 94552 w 116649"/>
                <a:gd name="connsiteY12" fmla="*/ 28512 h 543115"/>
                <a:gd name="connsiteX13" fmla="*/ 94552 w 116649"/>
                <a:gd name="connsiteY13" fmla="*/ 514541 h 543115"/>
                <a:gd name="connsiteX14" fmla="*/ 88074 w 116649"/>
                <a:gd name="connsiteY14" fmla="*/ 521018 h 543115"/>
                <a:gd name="connsiteX15" fmla="*/ 28575 w 116649"/>
                <a:gd name="connsiteY15" fmla="*/ 521018 h 543115"/>
                <a:gd name="connsiteX16" fmla="*/ 22098 w 116649"/>
                <a:gd name="connsiteY16" fmla="*/ 514541 h 543115"/>
                <a:gd name="connsiteX17" fmla="*/ 22098 w 116649"/>
                <a:gd name="connsiteY17" fmla="*/ 28512 h 54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649" h="543115">
                  <a:moveTo>
                    <a:pt x="28575" y="543116"/>
                  </a:moveTo>
                  <a:lnTo>
                    <a:pt x="88074" y="543116"/>
                  </a:lnTo>
                  <a:cubicBezTo>
                    <a:pt x="103823" y="543116"/>
                    <a:pt x="116649" y="530289"/>
                    <a:pt x="116649" y="514541"/>
                  </a:cubicBezTo>
                  <a:lnTo>
                    <a:pt x="116649" y="28575"/>
                  </a:lnTo>
                  <a:cubicBezTo>
                    <a:pt x="116649" y="12827"/>
                    <a:pt x="103823" y="0"/>
                    <a:pt x="88074" y="0"/>
                  </a:cubicBezTo>
                  <a:lnTo>
                    <a:pt x="28575" y="0"/>
                  </a:lnTo>
                  <a:cubicBezTo>
                    <a:pt x="12827" y="0"/>
                    <a:pt x="0" y="12827"/>
                    <a:pt x="0" y="28575"/>
                  </a:cubicBezTo>
                  <a:lnTo>
                    <a:pt x="0" y="514541"/>
                  </a:lnTo>
                  <a:cubicBezTo>
                    <a:pt x="0" y="530289"/>
                    <a:pt x="12827" y="543116"/>
                    <a:pt x="28575" y="543116"/>
                  </a:cubicBezTo>
                  <a:close/>
                  <a:moveTo>
                    <a:pt x="22098" y="28512"/>
                  </a:moveTo>
                  <a:cubicBezTo>
                    <a:pt x="22098" y="25019"/>
                    <a:pt x="25083" y="22035"/>
                    <a:pt x="28575" y="22035"/>
                  </a:cubicBezTo>
                  <a:lnTo>
                    <a:pt x="88074" y="22035"/>
                  </a:lnTo>
                  <a:cubicBezTo>
                    <a:pt x="91567" y="22035"/>
                    <a:pt x="94552" y="25019"/>
                    <a:pt x="94552" y="28512"/>
                  </a:cubicBezTo>
                  <a:lnTo>
                    <a:pt x="94552" y="514541"/>
                  </a:lnTo>
                  <a:cubicBezTo>
                    <a:pt x="94552" y="518033"/>
                    <a:pt x="91567" y="521018"/>
                    <a:pt x="88074" y="521018"/>
                  </a:cubicBezTo>
                  <a:lnTo>
                    <a:pt x="28575" y="521018"/>
                  </a:lnTo>
                  <a:cubicBezTo>
                    <a:pt x="25083" y="521018"/>
                    <a:pt x="22098" y="518033"/>
                    <a:pt x="22098" y="514541"/>
                  </a:cubicBezTo>
                  <a:lnTo>
                    <a:pt x="22098" y="2851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238BAF7-C523-76F6-D780-48664EDB073D}"/>
                </a:ext>
              </a:extLst>
            </p:cNvPr>
            <p:cNvSpPr/>
            <p:nvPr/>
          </p:nvSpPr>
          <p:spPr>
            <a:xfrm>
              <a:off x="7510285" y="3501221"/>
              <a:ext cx="53456" cy="456059"/>
            </a:xfrm>
            <a:custGeom>
              <a:avLst/>
              <a:gdLst>
                <a:gd name="connsiteX0" fmla="*/ 37846 w 89726"/>
                <a:gd name="connsiteY0" fmla="*/ 743394 h 765492"/>
                <a:gd name="connsiteX1" fmla="*/ 13589 w 89726"/>
                <a:gd name="connsiteY1" fmla="*/ 743394 h 765492"/>
                <a:gd name="connsiteX2" fmla="*/ 13589 w 89726"/>
                <a:gd name="connsiteY2" fmla="*/ 765492 h 765492"/>
                <a:gd name="connsiteX3" fmla="*/ 37846 w 89726"/>
                <a:gd name="connsiteY3" fmla="*/ 765492 h 765492"/>
                <a:gd name="connsiteX4" fmla="*/ 41783 w 89726"/>
                <a:gd name="connsiteY4" fmla="*/ 765492 h 765492"/>
                <a:gd name="connsiteX5" fmla="*/ 47307 w 89726"/>
                <a:gd name="connsiteY5" fmla="*/ 764032 h 765492"/>
                <a:gd name="connsiteX6" fmla="*/ 89535 w 89726"/>
                <a:gd name="connsiteY6" fmla="*/ 674560 h 765492"/>
                <a:gd name="connsiteX7" fmla="*/ 89535 w 89726"/>
                <a:gd name="connsiteY7" fmla="*/ 506603 h 765492"/>
                <a:gd name="connsiteX8" fmla="*/ 89535 w 89726"/>
                <a:gd name="connsiteY8" fmla="*/ 105283 h 765492"/>
                <a:gd name="connsiteX9" fmla="*/ 45085 w 89726"/>
                <a:gd name="connsiteY9" fmla="*/ 1016 h 765492"/>
                <a:gd name="connsiteX10" fmla="*/ 40322 w 89726"/>
                <a:gd name="connsiteY10" fmla="*/ 0 h 765492"/>
                <a:gd name="connsiteX11" fmla="*/ 37910 w 89726"/>
                <a:gd name="connsiteY11" fmla="*/ 0 h 765492"/>
                <a:gd name="connsiteX12" fmla="*/ 10668 w 89726"/>
                <a:gd name="connsiteY12" fmla="*/ 0 h 765492"/>
                <a:gd name="connsiteX13" fmla="*/ 10668 w 89726"/>
                <a:gd name="connsiteY13" fmla="*/ 22098 h 765492"/>
                <a:gd name="connsiteX14" fmla="*/ 37910 w 89726"/>
                <a:gd name="connsiteY14" fmla="*/ 22098 h 765492"/>
                <a:gd name="connsiteX15" fmla="*/ 67500 w 89726"/>
                <a:gd name="connsiteY15" fmla="*/ 113284 h 765492"/>
                <a:gd name="connsiteX16" fmla="*/ 67500 w 89726"/>
                <a:gd name="connsiteY16" fmla="*/ 271780 h 765492"/>
                <a:gd name="connsiteX17" fmla="*/ 67500 w 89726"/>
                <a:gd name="connsiteY17" fmla="*/ 636651 h 765492"/>
                <a:gd name="connsiteX18" fmla="*/ 37846 w 89726"/>
                <a:gd name="connsiteY18" fmla="*/ 743394 h 765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726" h="765492">
                  <a:moveTo>
                    <a:pt x="37846" y="743394"/>
                  </a:moveTo>
                  <a:cubicBezTo>
                    <a:pt x="29782" y="743394"/>
                    <a:pt x="21717" y="743394"/>
                    <a:pt x="13589" y="743394"/>
                  </a:cubicBezTo>
                  <a:cubicBezTo>
                    <a:pt x="-635" y="743394"/>
                    <a:pt x="-635" y="765492"/>
                    <a:pt x="13589" y="765492"/>
                  </a:cubicBezTo>
                  <a:cubicBezTo>
                    <a:pt x="21654" y="765492"/>
                    <a:pt x="29718" y="765492"/>
                    <a:pt x="37846" y="765492"/>
                  </a:cubicBezTo>
                  <a:cubicBezTo>
                    <a:pt x="39179" y="765492"/>
                    <a:pt x="40449" y="765492"/>
                    <a:pt x="41783" y="765492"/>
                  </a:cubicBezTo>
                  <a:cubicBezTo>
                    <a:pt x="43942" y="765492"/>
                    <a:pt x="45783" y="764921"/>
                    <a:pt x="47307" y="764032"/>
                  </a:cubicBezTo>
                  <a:cubicBezTo>
                    <a:pt x="89535" y="754761"/>
                    <a:pt x="89535" y="711390"/>
                    <a:pt x="89535" y="674560"/>
                  </a:cubicBezTo>
                  <a:cubicBezTo>
                    <a:pt x="89535" y="618553"/>
                    <a:pt x="89535" y="562610"/>
                    <a:pt x="89535" y="506603"/>
                  </a:cubicBezTo>
                  <a:cubicBezTo>
                    <a:pt x="89535" y="372808"/>
                    <a:pt x="89535" y="239014"/>
                    <a:pt x="89535" y="105283"/>
                  </a:cubicBezTo>
                  <a:cubicBezTo>
                    <a:pt x="89535" y="64897"/>
                    <a:pt x="95186" y="10287"/>
                    <a:pt x="45085" y="1016"/>
                  </a:cubicBezTo>
                  <a:cubicBezTo>
                    <a:pt x="43751" y="381"/>
                    <a:pt x="42164" y="0"/>
                    <a:pt x="40322" y="0"/>
                  </a:cubicBezTo>
                  <a:cubicBezTo>
                    <a:pt x="39497" y="0"/>
                    <a:pt x="38735" y="0"/>
                    <a:pt x="37910" y="0"/>
                  </a:cubicBezTo>
                  <a:cubicBezTo>
                    <a:pt x="28829" y="0"/>
                    <a:pt x="19749" y="0"/>
                    <a:pt x="10668" y="0"/>
                  </a:cubicBezTo>
                  <a:cubicBezTo>
                    <a:pt x="-3556" y="0"/>
                    <a:pt x="-3556" y="22098"/>
                    <a:pt x="10668" y="22098"/>
                  </a:cubicBezTo>
                  <a:cubicBezTo>
                    <a:pt x="19749" y="22098"/>
                    <a:pt x="28829" y="22098"/>
                    <a:pt x="37910" y="22098"/>
                  </a:cubicBezTo>
                  <a:cubicBezTo>
                    <a:pt x="77343" y="25654"/>
                    <a:pt x="67500" y="85979"/>
                    <a:pt x="67500" y="113284"/>
                  </a:cubicBezTo>
                  <a:cubicBezTo>
                    <a:pt x="67500" y="166116"/>
                    <a:pt x="67500" y="218948"/>
                    <a:pt x="67500" y="271780"/>
                  </a:cubicBezTo>
                  <a:cubicBezTo>
                    <a:pt x="67500" y="393382"/>
                    <a:pt x="67500" y="514985"/>
                    <a:pt x="67500" y="636651"/>
                  </a:cubicBezTo>
                  <a:cubicBezTo>
                    <a:pt x="67437" y="664782"/>
                    <a:pt x="79502" y="739648"/>
                    <a:pt x="37846" y="7433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Raleway" pitchFamily="2" charset="0"/>
              </a:endParaRPr>
            </a:p>
          </p:txBody>
        </p:sp>
      </p:grpSp>
      <p:sp>
        <p:nvSpPr>
          <p:cNvPr id="43" name="Title 23">
            <a:extLst>
              <a:ext uri="{FF2B5EF4-FFF2-40B4-BE49-F238E27FC236}">
                <a16:creationId xmlns:a16="http://schemas.microsoft.com/office/drawing/2014/main" id="{BFCAC286-4BEC-81EC-5794-1B67BB992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981" y="787298"/>
            <a:ext cx="8281270" cy="772107"/>
          </a:xfrm>
        </p:spPr>
        <p:txBody>
          <a:bodyPr>
            <a:normAutofit/>
          </a:bodyPr>
          <a:lstStyle/>
          <a:p>
            <a:r>
              <a:rPr lang="en-US" b="1" dirty="0">
                <a:latin typeface="Raleway" pitchFamily="2" charset="0"/>
              </a:rPr>
              <a:t>Sales and Marketing Data</a:t>
            </a:r>
          </a:p>
        </p:txBody>
      </p:sp>
    </p:spTree>
    <p:extLst>
      <p:ext uri="{BB962C8B-B14F-4D97-AF65-F5344CB8AC3E}">
        <p14:creationId xmlns:p14="http://schemas.microsoft.com/office/powerpoint/2010/main" val="414244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  <p:bldP spid="5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2" grpId="0"/>
      <p:bldP spid="13" grpId="0"/>
      <p:bldP spid="14" grpId="0"/>
      <p:bldP spid="15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E11A2-B684-D235-564D-1B28E5FB2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5294AD-1EDF-57FB-FD17-1BE16B515625}"/>
              </a:ext>
            </a:extLst>
          </p:cNvPr>
          <p:cNvSpPr/>
          <p:nvPr/>
        </p:nvSpPr>
        <p:spPr>
          <a:xfrm>
            <a:off x="3659777" y="2181497"/>
            <a:ext cx="4872446" cy="24950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Slide for financial Data and projections</a:t>
            </a:r>
          </a:p>
        </p:txBody>
      </p:sp>
    </p:spTree>
    <p:extLst>
      <p:ext uri="{BB962C8B-B14F-4D97-AF65-F5344CB8AC3E}">
        <p14:creationId xmlns:p14="http://schemas.microsoft.com/office/powerpoint/2010/main" val="2927656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65EA5-6D6C-61DD-47C1-0DBC28161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9ACEE20C-9EBA-F54F-4E99-48F72EEAE6F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aleway" pitchFamily="2" charset="0"/>
            </a:endParaRPr>
          </a:p>
        </p:txBody>
      </p:sp>
      <p:sp>
        <p:nvSpPr>
          <p:cNvPr id="39" name="Text Placeholder 27">
            <a:extLst>
              <a:ext uri="{FF2B5EF4-FFF2-40B4-BE49-F238E27FC236}">
                <a16:creationId xmlns:a16="http://schemas.microsoft.com/office/drawing/2014/main" id="{D5C247AB-A67F-B91D-9730-88F17A4475A7}"/>
              </a:ext>
            </a:extLst>
          </p:cNvPr>
          <p:cNvSpPr txBox="1">
            <a:spLocks/>
          </p:cNvSpPr>
          <p:nvPr/>
        </p:nvSpPr>
        <p:spPr>
          <a:xfrm>
            <a:off x="4544616" y="831057"/>
            <a:ext cx="2899569" cy="54276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600" dirty="0">
                <a:solidFill>
                  <a:srgbClr val="F7F7F7"/>
                </a:solidFill>
                <a:latin typeface="Raleway" pitchFamily="2" charset="0"/>
              </a:rPr>
              <a:t>COMPANY</a:t>
            </a:r>
            <a:endParaRPr lang="en-GB" sz="3600" dirty="0">
              <a:solidFill>
                <a:srgbClr val="F7F7F7"/>
              </a:solidFill>
              <a:latin typeface="Raleway" pitchFamily="2" charset="0"/>
            </a:endParaRP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0C863F71-5EC3-74EC-3D07-C80D603B40F4}"/>
              </a:ext>
            </a:extLst>
          </p:cNvPr>
          <p:cNvSpPr txBox="1">
            <a:spLocks/>
          </p:cNvSpPr>
          <p:nvPr/>
        </p:nvSpPr>
        <p:spPr>
          <a:xfrm>
            <a:off x="3721179" y="1449150"/>
            <a:ext cx="4546442" cy="5427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6000" dirty="0">
                <a:solidFill>
                  <a:schemeClr val="bg1"/>
                </a:solidFill>
                <a:latin typeface="Raleway" pitchFamily="2" charset="0"/>
              </a:rPr>
              <a:t>Our Team</a:t>
            </a:r>
            <a:endParaRPr lang="en-GB" sz="6000" dirty="0">
              <a:solidFill>
                <a:schemeClr val="bg1"/>
              </a:solidFill>
              <a:latin typeface="Raleway" pitchFamily="2" charset="0"/>
            </a:endParaRPr>
          </a:p>
        </p:txBody>
      </p:sp>
      <p:sp>
        <p:nvSpPr>
          <p:cNvPr id="41" name="Text Placeholder 31">
            <a:extLst>
              <a:ext uri="{FF2B5EF4-FFF2-40B4-BE49-F238E27FC236}">
                <a16:creationId xmlns:a16="http://schemas.microsoft.com/office/drawing/2014/main" id="{4C5B0CA4-32C8-E126-EF8A-0E75246B5312}"/>
              </a:ext>
            </a:extLst>
          </p:cNvPr>
          <p:cNvSpPr txBox="1">
            <a:spLocks/>
          </p:cNvSpPr>
          <p:nvPr/>
        </p:nvSpPr>
        <p:spPr>
          <a:xfrm>
            <a:off x="1184832" y="4840923"/>
            <a:ext cx="1862533" cy="26622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b="1" dirty="0">
                <a:solidFill>
                  <a:srgbClr val="F7F7F7"/>
                </a:solidFill>
                <a:latin typeface="Raleway" pitchFamily="2" charset="0"/>
              </a:rPr>
              <a:t>Kendra Terence</a:t>
            </a:r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id="{AAFCE781-6E4C-EEF3-148C-273A0B93915B}"/>
              </a:ext>
            </a:extLst>
          </p:cNvPr>
          <p:cNvSpPr txBox="1">
            <a:spLocks/>
          </p:cNvSpPr>
          <p:nvPr/>
        </p:nvSpPr>
        <p:spPr>
          <a:xfrm>
            <a:off x="1184832" y="5210335"/>
            <a:ext cx="1862533" cy="2662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sz="1300" dirty="0">
                <a:solidFill>
                  <a:schemeClr val="bg1"/>
                </a:solidFill>
                <a:latin typeface="Raleway" pitchFamily="2" charset="0"/>
              </a:rPr>
              <a:t>Founder &amp; CEO</a:t>
            </a:r>
          </a:p>
        </p:txBody>
      </p:sp>
      <p:sp>
        <p:nvSpPr>
          <p:cNvPr id="43" name="Text Placeholder 33">
            <a:extLst>
              <a:ext uri="{FF2B5EF4-FFF2-40B4-BE49-F238E27FC236}">
                <a16:creationId xmlns:a16="http://schemas.microsoft.com/office/drawing/2014/main" id="{4881E6C3-706B-3E4B-9011-2B91619E94A9}"/>
              </a:ext>
            </a:extLst>
          </p:cNvPr>
          <p:cNvSpPr txBox="1">
            <a:spLocks/>
          </p:cNvSpPr>
          <p:nvPr/>
        </p:nvSpPr>
        <p:spPr>
          <a:xfrm>
            <a:off x="3770365" y="4840923"/>
            <a:ext cx="1862535" cy="26622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b="1" dirty="0">
                <a:solidFill>
                  <a:srgbClr val="F7F7F7"/>
                </a:solidFill>
                <a:latin typeface="Raleway" pitchFamily="2" charset="0"/>
              </a:rPr>
              <a:t>Logan Chow</a:t>
            </a:r>
          </a:p>
        </p:txBody>
      </p:sp>
      <p:sp>
        <p:nvSpPr>
          <p:cNvPr id="44" name="Text Placeholder 34">
            <a:extLst>
              <a:ext uri="{FF2B5EF4-FFF2-40B4-BE49-F238E27FC236}">
                <a16:creationId xmlns:a16="http://schemas.microsoft.com/office/drawing/2014/main" id="{2D479DB2-2FF6-6DCA-82D2-098566F56800}"/>
              </a:ext>
            </a:extLst>
          </p:cNvPr>
          <p:cNvSpPr txBox="1">
            <a:spLocks/>
          </p:cNvSpPr>
          <p:nvPr/>
        </p:nvSpPr>
        <p:spPr>
          <a:xfrm>
            <a:off x="3732530" y="5210335"/>
            <a:ext cx="1862535" cy="2662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sz="1300" dirty="0">
                <a:solidFill>
                  <a:schemeClr val="bg1"/>
                </a:solidFill>
                <a:latin typeface="Raleway" pitchFamily="2" charset="0"/>
              </a:rPr>
              <a:t>Co-Founder &amp; Finance</a:t>
            </a:r>
          </a:p>
        </p:txBody>
      </p:sp>
      <p:sp>
        <p:nvSpPr>
          <p:cNvPr id="45" name="Text Placeholder 35">
            <a:extLst>
              <a:ext uri="{FF2B5EF4-FFF2-40B4-BE49-F238E27FC236}">
                <a16:creationId xmlns:a16="http://schemas.microsoft.com/office/drawing/2014/main" id="{2D31A980-49B5-22D9-1915-56ABE24A6C39}"/>
              </a:ext>
            </a:extLst>
          </p:cNvPr>
          <p:cNvSpPr txBox="1">
            <a:spLocks/>
          </p:cNvSpPr>
          <p:nvPr/>
        </p:nvSpPr>
        <p:spPr>
          <a:xfrm>
            <a:off x="6355900" y="4840923"/>
            <a:ext cx="1862535" cy="26622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b="1" dirty="0">
                <a:solidFill>
                  <a:srgbClr val="F7F7F7"/>
                </a:solidFill>
                <a:latin typeface="Raleway" pitchFamily="2" charset="0"/>
              </a:rPr>
              <a:t>Sebastian James</a:t>
            </a:r>
          </a:p>
        </p:txBody>
      </p:sp>
      <p:sp>
        <p:nvSpPr>
          <p:cNvPr id="46" name="Text Placeholder 36">
            <a:extLst>
              <a:ext uri="{FF2B5EF4-FFF2-40B4-BE49-F238E27FC236}">
                <a16:creationId xmlns:a16="http://schemas.microsoft.com/office/drawing/2014/main" id="{865680DE-6324-DDBF-8AB2-712B82FB7C3F}"/>
              </a:ext>
            </a:extLst>
          </p:cNvPr>
          <p:cNvSpPr txBox="1">
            <a:spLocks/>
          </p:cNvSpPr>
          <p:nvPr/>
        </p:nvSpPr>
        <p:spPr>
          <a:xfrm>
            <a:off x="6281262" y="5210335"/>
            <a:ext cx="1862535" cy="2662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sz="1300" dirty="0">
                <a:solidFill>
                  <a:schemeClr val="bg1"/>
                </a:solidFill>
                <a:latin typeface="Raleway" pitchFamily="2" charset="0"/>
              </a:rPr>
              <a:t>Graphic Design</a:t>
            </a:r>
          </a:p>
        </p:txBody>
      </p:sp>
      <p:sp>
        <p:nvSpPr>
          <p:cNvPr id="47" name="Text Placeholder 37">
            <a:extLst>
              <a:ext uri="{FF2B5EF4-FFF2-40B4-BE49-F238E27FC236}">
                <a16:creationId xmlns:a16="http://schemas.microsoft.com/office/drawing/2014/main" id="{3145768C-0AAE-C286-21AB-16576DE5EA6C}"/>
              </a:ext>
            </a:extLst>
          </p:cNvPr>
          <p:cNvSpPr txBox="1">
            <a:spLocks/>
          </p:cNvSpPr>
          <p:nvPr/>
        </p:nvSpPr>
        <p:spPr>
          <a:xfrm>
            <a:off x="8941436" y="4840923"/>
            <a:ext cx="1862535" cy="26622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b="1" dirty="0">
                <a:solidFill>
                  <a:srgbClr val="F7F7F7"/>
                </a:solidFill>
                <a:latin typeface="Raleway" pitchFamily="2" charset="0"/>
              </a:rPr>
              <a:t>Natalie </a:t>
            </a:r>
            <a:r>
              <a:rPr lang="en-GB" b="1" dirty="0" err="1">
                <a:solidFill>
                  <a:srgbClr val="F7F7F7"/>
                </a:solidFill>
                <a:latin typeface="Raleway" pitchFamily="2" charset="0"/>
              </a:rPr>
              <a:t>Cumport</a:t>
            </a:r>
            <a:endParaRPr lang="en-GB" b="1" dirty="0">
              <a:solidFill>
                <a:srgbClr val="F7F7F7"/>
              </a:solidFill>
              <a:latin typeface="Raleway" pitchFamily="2" charset="0"/>
            </a:endParaRPr>
          </a:p>
        </p:txBody>
      </p:sp>
      <p:sp>
        <p:nvSpPr>
          <p:cNvPr id="48" name="Text Placeholder 38">
            <a:extLst>
              <a:ext uri="{FF2B5EF4-FFF2-40B4-BE49-F238E27FC236}">
                <a16:creationId xmlns:a16="http://schemas.microsoft.com/office/drawing/2014/main" id="{3202EB65-83AB-2F13-6B5B-BAA14674CD87}"/>
              </a:ext>
            </a:extLst>
          </p:cNvPr>
          <p:cNvSpPr txBox="1">
            <a:spLocks/>
          </p:cNvSpPr>
          <p:nvPr/>
        </p:nvSpPr>
        <p:spPr>
          <a:xfrm>
            <a:off x="8941436" y="5210335"/>
            <a:ext cx="1862535" cy="2662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300" dirty="0">
                <a:solidFill>
                  <a:schemeClr val="bg1"/>
                </a:solidFill>
                <a:latin typeface="Raleway" pitchFamily="2" charset="0"/>
              </a:rPr>
              <a:t>Marketing</a:t>
            </a:r>
            <a:endParaRPr lang="en-GB" sz="1300" dirty="0">
              <a:solidFill>
                <a:schemeClr val="bg1"/>
              </a:solidFill>
              <a:latin typeface="Raleway" pitchFamily="2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041EDF2-5F13-AAD1-EF8A-CBDC838630CC}"/>
              </a:ext>
            </a:extLst>
          </p:cNvPr>
          <p:cNvSpPr/>
          <p:nvPr/>
        </p:nvSpPr>
        <p:spPr>
          <a:xfrm>
            <a:off x="1251386" y="2667875"/>
            <a:ext cx="1729423" cy="172942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Picture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8EF3E04-1C93-CA95-F5E3-4214169C9A30}"/>
              </a:ext>
            </a:extLst>
          </p:cNvPr>
          <p:cNvSpPr/>
          <p:nvPr/>
        </p:nvSpPr>
        <p:spPr>
          <a:xfrm>
            <a:off x="3835902" y="2667875"/>
            <a:ext cx="1729423" cy="172942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Insert Picture</a:t>
            </a:r>
            <a:endParaRPr lang="en-US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0E4B6E7-ED05-57C2-AF76-6C6E51570615}"/>
              </a:ext>
            </a:extLst>
          </p:cNvPr>
          <p:cNvSpPr/>
          <p:nvPr/>
        </p:nvSpPr>
        <p:spPr>
          <a:xfrm>
            <a:off x="6420418" y="2667875"/>
            <a:ext cx="1729423" cy="172942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Insert Picture</a:t>
            </a:r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7942698-898D-D035-EF8B-CA46409F01CC}"/>
              </a:ext>
            </a:extLst>
          </p:cNvPr>
          <p:cNvSpPr/>
          <p:nvPr/>
        </p:nvSpPr>
        <p:spPr>
          <a:xfrm>
            <a:off x="9004934" y="2667875"/>
            <a:ext cx="1729423" cy="172942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Insert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500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C4FBD-FCC0-F3B3-7144-BBE50A036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0EF7FF-78EA-E4F9-F0A8-5D38192C8B2D}"/>
              </a:ext>
            </a:extLst>
          </p:cNvPr>
          <p:cNvSpPr/>
          <p:nvPr/>
        </p:nvSpPr>
        <p:spPr>
          <a:xfrm>
            <a:off x="3659777" y="2181497"/>
            <a:ext cx="4872446" cy="24950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CLEAR FUNDING ASK</a:t>
            </a:r>
          </a:p>
        </p:txBody>
      </p:sp>
    </p:spTree>
    <p:extLst>
      <p:ext uri="{BB962C8B-B14F-4D97-AF65-F5344CB8AC3E}">
        <p14:creationId xmlns:p14="http://schemas.microsoft.com/office/powerpoint/2010/main" val="797504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B9F73587-CB05-7E28-2E80-A1113588559A}"/>
              </a:ext>
            </a:extLst>
          </p:cNvPr>
          <p:cNvSpPr/>
          <p:nvPr/>
        </p:nvSpPr>
        <p:spPr>
          <a:xfrm>
            <a:off x="0" y="959951"/>
            <a:ext cx="12191999" cy="310759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Picture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FA357E-6B6C-A925-BB3B-62563B0281F1}"/>
              </a:ext>
            </a:extLst>
          </p:cNvPr>
          <p:cNvSpPr txBox="1"/>
          <p:nvPr/>
        </p:nvSpPr>
        <p:spPr>
          <a:xfrm>
            <a:off x="967242" y="5071263"/>
            <a:ext cx="5128758" cy="798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. </a:t>
            </a:r>
            <a:r>
              <a:rPr lang="en-US" sz="1200" dirty="0" err="1"/>
              <a:t>Quisque</a:t>
            </a:r>
            <a:r>
              <a:rPr lang="en-US" sz="1200" dirty="0"/>
              <a:t> </a:t>
            </a:r>
            <a:r>
              <a:rPr lang="en-US" sz="1200" dirty="0" err="1"/>
              <a:t>faucibus</a:t>
            </a:r>
            <a:r>
              <a:rPr lang="en-US" sz="1200" dirty="0"/>
              <a:t> ex </a:t>
            </a:r>
            <a:r>
              <a:rPr lang="en-US" sz="1200" dirty="0" err="1"/>
              <a:t>sapien</a:t>
            </a:r>
            <a:r>
              <a:rPr lang="en-US" sz="1200" dirty="0"/>
              <a:t> vitae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sem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. In id cursus mi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tellus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convallis.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2A1E85-7566-E89F-ED97-11162BC78951}"/>
              </a:ext>
            </a:extLst>
          </p:cNvPr>
          <p:cNvSpPr/>
          <p:nvPr/>
        </p:nvSpPr>
        <p:spPr>
          <a:xfrm>
            <a:off x="7123815" y="2795457"/>
            <a:ext cx="3783671" cy="32255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09A0D2-E8B5-005B-F6D8-B786E40A22BA}"/>
              </a:ext>
            </a:extLst>
          </p:cNvPr>
          <p:cNvSpPr txBox="1"/>
          <p:nvPr/>
        </p:nvSpPr>
        <p:spPr>
          <a:xfrm>
            <a:off x="7446121" y="3663275"/>
            <a:ext cx="168507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>
                <a:solidFill>
                  <a:schemeClr val="bg2"/>
                </a:solidFill>
                <a:latin typeface="+mj-lt"/>
              </a:rPr>
              <a:t>Office Address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1DD99F-7000-2663-AB73-5D1A554D6588}"/>
              </a:ext>
            </a:extLst>
          </p:cNvPr>
          <p:cNvSpPr txBox="1"/>
          <p:nvPr/>
        </p:nvSpPr>
        <p:spPr>
          <a:xfrm>
            <a:off x="7446120" y="3927875"/>
            <a:ext cx="290265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Lorem ipsum dolor sit </a:t>
            </a:r>
            <a:r>
              <a:rPr lang="en-US" sz="1200" dirty="0" err="1">
                <a:solidFill>
                  <a:schemeClr val="bg2"/>
                </a:solidFill>
              </a:rPr>
              <a:t>amet</a:t>
            </a:r>
            <a:r>
              <a:rPr lang="en-US" sz="1200" dirty="0">
                <a:solidFill>
                  <a:schemeClr val="bg2"/>
                </a:solidFill>
              </a:rPr>
              <a:t> </a:t>
            </a:r>
            <a:r>
              <a:rPr lang="en-US" sz="1200" dirty="0" err="1">
                <a:solidFill>
                  <a:schemeClr val="bg2"/>
                </a:solidFill>
              </a:rPr>
              <a:t>consectetur</a:t>
            </a:r>
            <a:r>
              <a:rPr lang="en-US" sz="1200" dirty="0">
                <a:solidFill>
                  <a:schemeClr val="bg2"/>
                </a:solidFill>
              </a:rPr>
              <a:t> </a:t>
            </a:r>
            <a:r>
              <a:rPr lang="en-US" sz="1200" dirty="0" err="1">
                <a:solidFill>
                  <a:schemeClr val="bg2"/>
                </a:solidFill>
              </a:rPr>
              <a:t>adipiscing</a:t>
            </a:r>
            <a:r>
              <a:rPr lang="en-US" sz="1200" dirty="0">
                <a:solidFill>
                  <a:schemeClr val="bg2"/>
                </a:solidFill>
              </a:rPr>
              <a:t> </a:t>
            </a:r>
            <a:r>
              <a:rPr lang="en-US" sz="1200" dirty="0" err="1">
                <a:solidFill>
                  <a:schemeClr val="bg2"/>
                </a:solidFill>
              </a:rPr>
              <a:t>elit</a:t>
            </a:r>
            <a:r>
              <a:rPr lang="en-US" sz="1200" dirty="0">
                <a:solidFill>
                  <a:schemeClr val="bg2"/>
                </a:solidFill>
              </a:rPr>
              <a:t>.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B92C073-FA37-BF10-ED9F-7E227260009B}"/>
              </a:ext>
            </a:extLst>
          </p:cNvPr>
          <p:cNvGrpSpPr/>
          <p:nvPr/>
        </p:nvGrpSpPr>
        <p:grpSpPr>
          <a:xfrm>
            <a:off x="7552445" y="3097895"/>
            <a:ext cx="528299" cy="524506"/>
            <a:chOff x="11002281" y="760097"/>
            <a:chExt cx="773229" cy="767678"/>
          </a:xfrm>
          <a:solidFill>
            <a:schemeClr val="bg2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003B9E-FC1A-E571-F9B3-5704E6193EFE}"/>
                </a:ext>
              </a:extLst>
            </p:cNvPr>
            <p:cNvSpPr/>
            <p:nvPr/>
          </p:nvSpPr>
          <p:spPr>
            <a:xfrm>
              <a:off x="11145851" y="760097"/>
              <a:ext cx="485212" cy="666577"/>
            </a:xfrm>
            <a:custGeom>
              <a:avLst/>
              <a:gdLst>
                <a:gd name="connsiteX0" fmla="*/ 263504 w 534819"/>
                <a:gd name="connsiteY0" fmla="*/ 734727 h 734726"/>
                <a:gd name="connsiteX1" fmla="*/ 271379 w 534819"/>
                <a:gd name="connsiteY1" fmla="*/ 734727 h 734726"/>
                <a:gd name="connsiteX2" fmla="*/ 509503 w 534819"/>
                <a:gd name="connsiteY2" fmla="*/ 388334 h 734726"/>
                <a:gd name="connsiteX3" fmla="*/ 495025 w 534819"/>
                <a:gd name="connsiteY3" fmla="*/ 129318 h 734726"/>
                <a:gd name="connsiteX4" fmla="*/ 284142 w 534819"/>
                <a:gd name="connsiteY4" fmla="*/ 476 h 734726"/>
                <a:gd name="connsiteX5" fmla="*/ 250678 w 534819"/>
                <a:gd name="connsiteY5" fmla="*/ 476 h 734726"/>
                <a:gd name="connsiteX6" fmla="*/ 39794 w 534819"/>
                <a:gd name="connsiteY6" fmla="*/ 129318 h 734726"/>
                <a:gd name="connsiteX7" fmla="*/ 25316 w 534819"/>
                <a:gd name="connsiteY7" fmla="*/ 388334 h 734726"/>
                <a:gd name="connsiteX8" fmla="*/ 263504 w 534819"/>
                <a:gd name="connsiteY8" fmla="*/ 734727 h 734726"/>
                <a:gd name="connsiteX9" fmla="*/ 59289 w 534819"/>
                <a:gd name="connsiteY9" fmla="*/ 140938 h 734726"/>
                <a:gd name="connsiteX10" fmla="*/ 252011 w 534819"/>
                <a:gd name="connsiteY10" fmla="*/ 23082 h 734726"/>
                <a:gd name="connsiteX11" fmla="*/ 267442 w 534819"/>
                <a:gd name="connsiteY11" fmla="*/ 22638 h 734726"/>
                <a:gd name="connsiteX12" fmla="*/ 282872 w 534819"/>
                <a:gd name="connsiteY12" fmla="*/ 23082 h 734726"/>
                <a:gd name="connsiteX13" fmla="*/ 475595 w 534819"/>
                <a:gd name="connsiteY13" fmla="*/ 140938 h 734726"/>
                <a:gd name="connsiteX14" fmla="*/ 488929 w 534819"/>
                <a:gd name="connsiteY14" fmla="*/ 378809 h 734726"/>
                <a:gd name="connsiteX15" fmla="*/ 271379 w 534819"/>
                <a:gd name="connsiteY15" fmla="*/ 711994 h 734726"/>
                <a:gd name="connsiteX16" fmla="*/ 263504 w 534819"/>
                <a:gd name="connsiteY16" fmla="*/ 711994 h 734726"/>
                <a:gd name="connsiteX17" fmla="*/ 45954 w 534819"/>
                <a:gd name="connsiteY17" fmla="*/ 378809 h 734726"/>
                <a:gd name="connsiteX18" fmla="*/ 59289 w 534819"/>
                <a:gd name="connsiteY18" fmla="*/ 140938 h 734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4819" h="734726">
                  <a:moveTo>
                    <a:pt x="263504" y="734727"/>
                  </a:moveTo>
                  <a:lnTo>
                    <a:pt x="271379" y="734727"/>
                  </a:lnTo>
                  <a:cubicBezTo>
                    <a:pt x="323703" y="734727"/>
                    <a:pt x="403840" y="618204"/>
                    <a:pt x="509503" y="388334"/>
                  </a:cubicBezTo>
                  <a:cubicBezTo>
                    <a:pt x="547794" y="305022"/>
                    <a:pt x="542397" y="208185"/>
                    <a:pt x="495025" y="129318"/>
                  </a:cubicBezTo>
                  <a:cubicBezTo>
                    <a:pt x="448924" y="52546"/>
                    <a:pt x="372090" y="5620"/>
                    <a:pt x="284142" y="476"/>
                  </a:cubicBezTo>
                  <a:cubicBezTo>
                    <a:pt x="273029" y="-159"/>
                    <a:pt x="261727" y="-159"/>
                    <a:pt x="250678" y="476"/>
                  </a:cubicBezTo>
                  <a:cubicBezTo>
                    <a:pt x="162730" y="5620"/>
                    <a:pt x="85895" y="52546"/>
                    <a:pt x="39794" y="129318"/>
                  </a:cubicBezTo>
                  <a:cubicBezTo>
                    <a:pt x="-7577" y="208248"/>
                    <a:pt x="-12974" y="305086"/>
                    <a:pt x="25316" y="388334"/>
                  </a:cubicBezTo>
                  <a:cubicBezTo>
                    <a:pt x="131107" y="618204"/>
                    <a:pt x="211180" y="734727"/>
                    <a:pt x="263504" y="734727"/>
                  </a:cubicBezTo>
                  <a:close/>
                  <a:moveTo>
                    <a:pt x="59289" y="140938"/>
                  </a:moveTo>
                  <a:cubicBezTo>
                    <a:pt x="101453" y="70707"/>
                    <a:pt x="171683" y="27718"/>
                    <a:pt x="252011" y="23082"/>
                  </a:cubicBezTo>
                  <a:cubicBezTo>
                    <a:pt x="257091" y="22765"/>
                    <a:pt x="262298" y="22638"/>
                    <a:pt x="267442" y="22638"/>
                  </a:cubicBezTo>
                  <a:cubicBezTo>
                    <a:pt x="272585" y="22638"/>
                    <a:pt x="277729" y="22765"/>
                    <a:pt x="282872" y="23082"/>
                  </a:cubicBezTo>
                  <a:cubicBezTo>
                    <a:pt x="363199" y="27781"/>
                    <a:pt x="433430" y="70771"/>
                    <a:pt x="475595" y="140938"/>
                  </a:cubicBezTo>
                  <a:cubicBezTo>
                    <a:pt x="519092" y="213392"/>
                    <a:pt x="524108" y="302355"/>
                    <a:pt x="488929" y="378809"/>
                  </a:cubicBezTo>
                  <a:cubicBezTo>
                    <a:pt x="392981" y="587470"/>
                    <a:pt x="311638" y="711994"/>
                    <a:pt x="271379" y="711994"/>
                  </a:cubicBezTo>
                  <a:lnTo>
                    <a:pt x="263504" y="711994"/>
                  </a:lnTo>
                  <a:cubicBezTo>
                    <a:pt x="223245" y="711994"/>
                    <a:pt x="141902" y="587407"/>
                    <a:pt x="45954" y="378809"/>
                  </a:cubicBezTo>
                  <a:cubicBezTo>
                    <a:pt x="10775" y="302355"/>
                    <a:pt x="15791" y="213455"/>
                    <a:pt x="59289" y="14093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8CC551B-A7FB-0EFC-4540-48BA49F3F116}"/>
                </a:ext>
              </a:extLst>
            </p:cNvPr>
            <p:cNvSpPr/>
            <p:nvPr/>
          </p:nvSpPr>
          <p:spPr>
            <a:xfrm>
              <a:off x="11239679" y="860539"/>
              <a:ext cx="297671" cy="297673"/>
            </a:xfrm>
            <a:custGeom>
              <a:avLst/>
              <a:gdLst>
                <a:gd name="connsiteX0" fmla="*/ 164021 w 328104"/>
                <a:gd name="connsiteY0" fmla="*/ 328106 h 328106"/>
                <a:gd name="connsiteX1" fmla="*/ 328104 w 328104"/>
                <a:gd name="connsiteY1" fmla="*/ 164022 h 328106"/>
                <a:gd name="connsiteX2" fmla="*/ 327851 w 328104"/>
                <a:gd name="connsiteY2" fmla="*/ 155386 h 328106"/>
                <a:gd name="connsiteX3" fmla="*/ 327724 w 328104"/>
                <a:gd name="connsiteY3" fmla="*/ 153418 h 328106"/>
                <a:gd name="connsiteX4" fmla="*/ 327597 w 328104"/>
                <a:gd name="connsiteY4" fmla="*/ 151767 h 328106"/>
                <a:gd name="connsiteX5" fmla="*/ 327216 w 328104"/>
                <a:gd name="connsiteY5" fmla="*/ 146814 h 328106"/>
                <a:gd name="connsiteX6" fmla="*/ 326961 w 328104"/>
                <a:gd name="connsiteY6" fmla="*/ 144591 h 328106"/>
                <a:gd name="connsiteX7" fmla="*/ 326707 w 328104"/>
                <a:gd name="connsiteY7" fmla="*/ 142750 h 328106"/>
                <a:gd name="connsiteX8" fmla="*/ 326137 w 328104"/>
                <a:gd name="connsiteY8" fmla="*/ 138432 h 328106"/>
                <a:gd name="connsiteX9" fmla="*/ 325692 w 328104"/>
                <a:gd name="connsiteY9" fmla="*/ 135701 h 328106"/>
                <a:gd name="connsiteX10" fmla="*/ 325374 w 328104"/>
                <a:gd name="connsiteY10" fmla="*/ 134114 h 328106"/>
                <a:gd name="connsiteX11" fmla="*/ 324613 w 328104"/>
                <a:gd name="connsiteY11" fmla="*/ 130113 h 328106"/>
                <a:gd name="connsiteX12" fmla="*/ 323977 w 328104"/>
                <a:gd name="connsiteY12" fmla="*/ 127383 h 328106"/>
                <a:gd name="connsiteX13" fmla="*/ 323977 w 328104"/>
                <a:gd name="connsiteY13" fmla="*/ 127383 h 328106"/>
                <a:gd name="connsiteX14" fmla="*/ 274193 w 328104"/>
                <a:gd name="connsiteY14" fmla="*/ 42420 h 328106"/>
                <a:gd name="connsiteX15" fmla="*/ 274193 w 328104"/>
                <a:gd name="connsiteY15" fmla="*/ 42420 h 328106"/>
                <a:gd name="connsiteX16" fmla="*/ 274002 w 328104"/>
                <a:gd name="connsiteY16" fmla="*/ 42229 h 328106"/>
                <a:gd name="connsiteX17" fmla="*/ 263271 w 328104"/>
                <a:gd name="connsiteY17" fmla="*/ 33339 h 328106"/>
                <a:gd name="connsiteX18" fmla="*/ 262700 w 328104"/>
                <a:gd name="connsiteY18" fmla="*/ 32895 h 328106"/>
                <a:gd name="connsiteX19" fmla="*/ 251143 w 328104"/>
                <a:gd name="connsiteY19" fmla="*/ 25021 h 328106"/>
                <a:gd name="connsiteX20" fmla="*/ 250189 w 328104"/>
                <a:gd name="connsiteY20" fmla="*/ 24449 h 328106"/>
                <a:gd name="connsiteX21" fmla="*/ 238316 w 328104"/>
                <a:gd name="connsiteY21" fmla="*/ 17845 h 328106"/>
                <a:gd name="connsiteX22" fmla="*/ 236982 w 328104"/>
                <a:gd name="connsiteY22" fmla="*/ 17147 h 328106"/>
                <a:gd name="connsiteX23" fmla="*/ 225108 w 328104"/>
                <a:gd name="connsiteY23" fmla="*/ 11813 h 328106"/>
                <a:gd name="connsiteX24" fmla="*/ 223139 w 328104"/>
                <a:gd name="connsiteY24" fmla="*/ 11051 h 328106"/>
                <a:gd name="connsiteX25" fmla="*/ 210757 w 328104"/>
                <a:gd name="connsiteY25" fmla="*/ 6796 h 328106"/>
                <a:gd name="connsiteX26" fmla="*/ 208788 w 328104"/>
                <a:gd name="connsiteY26" fmla="*/ 6225 h 328106"/>
                <a:gd name="connsiteX27" fmla="*/ 195771 w 328104"/>
                <a:gd name="connsiteY27" fmla="*/ 3113 h 328106"/>
                <a:gd name="connsiteX28" fmla="*/ 193993 w 328104"/>
                <a:gd name="connsiteY28" fmla="*/ 2796 h 328106"/>
                <a:gd name="connsiteX29" fmla="*/ 180213 w 328104"/>
                <a:gd name="connsiteY29" fmla="*/ 827 h 328106"/>
                <a:gd name="connsiteX30" fmla="*/ 179007 w 328104"/>
                <a:gd name="connsiteY30" fmla="*/ 700 h 328106"/>
                <a:gd name="connsiteX31" fmla="*/ 155511 w 328104"/>
                <a:gd name="connsiteY31" fmla="*/ 256 h 328106"/>
                <a:gd name="connsiteX32" fmla="*/ 153543 w 328104"/>
                <a:gd name="connsiteY32" fmla="*/ 383 h 328106"/>
                <a:gd name="connsiteX33" fmla="*/ 152146 w 328104"/>
                <a:gd name="connsiteY33" fmla="*/ 510 h 328106"/>
                <a:gd name="connsiteX34" fmla="*/ 146939 w 328104"/>
                <a:gd name="connsiteY34" fmla="*/ 954 h 328106"/>
                <a:gd name="connsiteX35" fmla="*/ 144590 w 328104"/>
                <a:gd name="connsiteY35" fmla="*/ 1272 h 328106"/>
                <a:gd name="connsiteX36" fmla="*/ 143066 w 328104"/>
                <a:gd name="connsiteY36" fmla="*/ 1462 h 328106"/>
                <a:gd name="connsiteX37" fmla="*/ 138430 w 328104"/>
                <a:gd name="connsiteY37" fmla="*/ 2097 h 328106"/>
                <a:gd name="connsiteX38" fmla="*/ 135890 w 328104"/>
                <a:gd name="connsiteY38" fmla="*/ 2542 h 328106"/>
                <a:gd name="connsiteX39" fmla="*/ 134430 w 328104"/>
                <a:gd name="connsiteY39" fmla="*/ 2796 h 328106"/>
                <a:gd name="connsiteX40" fmla="*/ 130175 w 328104"/>
                <a:gd name="connsiteY40" fmla="*/ 3621 h 328106"/>
                <a:gd name="connsiteX41" fmla="*/ 127445 w 328104"/>
                <a:gd name="connsiteY41" fmla="*/ 4256 h 328106"/>
                <a:gd name="connsiteX42" fmla="*/ 127445 w 328104"/>
                <a:gd name="connsiteY42" fmla="*/ 4256 h 328106"/>
                <a:gd name="connsiteX43" fmla="*/ 43942 w 328104"/>
                <a:gd name="connsiteY43" fmla="*/ 52453 h 328106"/>
                <a:gd name="connsiteX44" fmla="*/ 42101 w 328104"/>
                <a:gd name="connsiteY44" fmla="*/ 54485 h 328106"/>
                <a:gd name="connsiteX45" fmla="*/ 33401 w 328104"/>
                <a:gd name="connsiteY45" fmla="*/ 65026 h 328106"/>
                <a:gd name="connsiteX46" fmla="*/ 32957 w 328104"/>
                <a:gd name="connsiteY46" fmla="*/ 65597 h 328106"/>
                <a:gd name="connsiteX47" fmla="*/ 25083 w 328104"/>
                <a:gd name="connsiteY47" fmla="*/ 77091 h 328106"/>
                <a:gd name="connsiteX48" fmla="*/ 24447 w 328104"/>
                <a:gd name="connsiteY48" fmla="*/ 78107 h 328106"/>
                <a:gd name="connsiteX49" fmla="*/ 17780 w 328104"/>
                <a:gd name="connsiteY49" fmla="*/ 89981 h 328106"/>
                <a:gd name="connsiteX50" fmla="*/ 17082 w 328104"/>
                <a:gd name="connsiteY50" fmla="*/ 91315 h 328106"/>
                <a:gd name="connsiteX51" fmla="*/ 11811 w 328104"/>
                <a:gd name="connsiteY51" fmla="*/ 103126 h 328106"/>
                <a:gd name="connsiteX52" fmla="*/ 10985 w 328104"/>
                <a:gd name="connsiteY52" fmla="*/ 105158 h 328106"/>
                <a:gd name="connsiteX53" fmla="*/ 6731 w 328104"/>
                <a:gd name="connsiteY53" fmla="*/ 117667 h 328106"/>
                <a:gd name="connsiteX54" fmla="*/ 6223 w 328104"/>
                <a:gd name="connsiteY54" fmla="*/ 119572 h 328106"/>
                <a:gd name="connsiteX55" fmla="*/ 3111 w 328104"/>
                <a:gd name="connsiteY55" fmla="*/ 132653 h 328106"/>
                <a:gd name="connsiteX56" fmla="*/ 2794 w 328104"/>
                <a:gd name="connsiteY56" fmla="*/ 134368 h 328106"/>
                <a:gd name="connsiteX57" fmla="*/ 826 w 328104"/>
                <a:gd name="connsiteY57" fmla="*/ 148084 h 328106"/>
                <a:gd name="connsiteX58" fmla="*/ 698 w 328104"/>
                <a:gd name="connsiteY58" fmla="*/ 149354 h 328106"/>
                <a:gd name="connsiteX59" fmla="*/ 0 w 328104"/>
                <a:gd name="connsiteY59" fmla="*/ 164213 h 328106"/>
                <a:gd name="connsiteX60" fmla="*/ 164021 w 328104"/>
                <a:gd name="connsiteY60" fmla="*/ 328106 h 328106"/>
                <a:gd name="connsiteX61" fmla="*/ 11938 w 328104"/>
                <a:gd name="connsiteY61" fmla="*/ 149671 h 328106"/>
                <a:gd name="connsiteX62" fmla="*/ 23241 w 328104"/>
                <a:gd name="connsiteY62" fmla="*/ 150116 h 328106"/>
                <a:gd name="connsiteX63" fmla="*/ 24956 w 328104"/>
                <a:gd name="connsiteY63" fmla="*/ 138178 h 328106"/>
                <a:gd name="connsiteX64" fmla="*/ 25209 w 328104"/>
                <a:gd name="connsiteY64" fmla="*/ 136654 h 328106"/>
                <a:gd name="connsiteX65" fmla="*/ 27877 w 328104"/>
                <a:gd name="connsiteY65" fmla="*/ 125478 h 328106"/>
                <a:gd name="connsiteX66" fmla="*/ 28384 w 328104"/>
                <a:gd name="connsiteY66" fmla="*/ 123763 h 328106"/>
                <a:gd name="connsiteX67" fmla="*/ 32004 w 328104"/>
                <a:gd name="connsiteY67" fmla="*/ 113095 h 328106"/>
                <a:gd name="connsiteX68" fmla="*/ 32703 w 328104"/>
                <a:gd name="connsiteY68" fmla="*/ 111381 h 328106"/>
                <a:gd name="connsiteX69" fmla="*/ 37275 w 328104"/>
                <a:gd name="connsiteY69" fmla="*/ 101157 h 328106"/>
                <a:gd name="connsiteX70" fmla="*/ 38036 w 328104"/>
                <a:gd name="connsiteY70" fmla="*/ 99633 h 328106"/>
                <a:gd name="connsiteX71" fmla="*/ 43561 w 328104"/>
                <a:gd name="connsiteY71" fmla="*/ 89791 h 328106"/>
                <a:gd name="connsiteX72" fmla="*/ 44323 w 328104"/>
                <a:gd name="connsiteY72" fmla="*/ 88584 h 328106"/>
                <a:gd name="connsiteX73" fmla="*/ 50991 w 328104"/>
                <a:gd name="connsiteY73" fmla="*/ 78869 h 328106"/>
                <a:gd name="connsiteX74" fmla="*/ 51371 w 328104"/>
                <a:gd name="connsiteY74" fmla="*/ 78424 h 328106"/>
                <a:gd name="connsiteX75" fmla="*/ 58801 w 328104"/>
                <a:gd name="connsiteY75" fmla="*/ 69471 h 328106"/>
                <a:gd name="connsiteX76" fmla="*/ 59246 w 328104"/>
                <a:gd name="connsiteY76" fmla="*/ 68963 h 328106"/>
                <a:gd name="connsiteX77" fmla="*/ 133921 w 328104"/>
                <a:gd name="connsiteY77" fmla="*/ 25846 h 328106"/>
                <a:gd name="connsiteX78" fmla="*/ 134747 w 328104"/>
                <a:gd name="connsiteY78" fmla="*/ 25656 h 328106"/>
                <a:gd name="connsiteX79" fmla="*/ 138811 w 328104"/>
                <a:gd name="connsiteY79" fmla="*/ 24894 h 328106"/>
                <a:gd name="connsiteX80" fmla="*/ 141859 w 328104"/>
                <a:gd name="connsiteY80" fmla="*/ 24322 h 328106"/>
                <a:gd name="connsiteX81" fmla="*/ 146241 w 328104"/>
                <a:gd name="connsiteY81" fmla="*/ 23751 h 328106"/>
                <a:gd name="connsiteX82" fmla="*/ 149161 w 328104"/>
                <a:gd name="connsiteY82" fmla="*/ 23370 h 328106"/>
                <a:gd name="connsiteX83" fmla="*/ 154115 w 328104"/>
                <a:gd name="connsiteY83" fmla="*/ 22989 h 328106"/>
                <a:gd name="connsiteX84" fmla="*/ 156528 w 328104"/>
                <a:gd name="connsiteY84" fmla="*/ 22798 h 328106"/>
                <a:gd name="connsiteX85" fmla="*/ 176847 w 328104"/>
                <a:gd name="connsiteY85" fmla="*/ 23179 h 328106"/>
                <a:gd name="connsiteX86" fmla="*/ 178371 w 328104"/>
                <a:gd name="connsiteY86" fmla="*/ 11940 h 328106"/>
                <a:gd name="connsiteX87" fmla="*/ 177864 w 328104"/>
                <a:gd name="connsiteY87" fmla="*/ 23243 h 328106"/>
                <a:gd name="connsiteX88" fmla="*/ 189738 w 328104"/>
                <a:gd name="connsiteY88" fmla="*/ 24957 h 328106"/>
                <a:gd name="connsiteX89" fmla="*/ 191326 w 328104"/>
                <a:gd name="connsiteY89" fmla="*/ 25211 h 328106"/>
                <a:gd name="connsiteX90" fmla="*/ 202502 w 328104"/>
                <a:gd name="connsiteY90" fmla="*/ 27878 h 328106"/>
                <a:gd name="connsiteX91" fmla="*/ 204280 w 328104"/>
                <a:gd name="connsiteY91" fmla="*/ 28386 h 328106"/>
                <a:gd name="connsiteX92" fmla="*/ 214947 w 328104"/>
                <a:gd name="connsiteY92" fmla="*/ 32006 h 328106"/>
                <a:gd name="connsiteX93" fmla="*/ 216662 w 328104"/>
                <a:gd name="connsiteY93" fmla="*/ 32704 h 328106"/>
                <a:gd name="connsiteX94" fmla="*/ 226885 w 328104"/>
                <a:gd name="connsiteY94" fmla="*/ 37276 h 328106"/>
                <a:gd name="connsiteX95" fmla="*/ 228409 w 328104"/>
                <a:gd name="connsiteY95" fmla="*/ 38102 h 328106"/>
                <a:gd name="connsiteX96" fmla="*/ 238252 w 328104"/>
                <a:gd name="connsiteY96" fmla="*/ 43626 h 328106"/>
                <a:gd name="connsiteX97" fmla="*/ 239458 w 328104"/>
                <a:gd name="connsiteY97" fmla="*/ 44388 h 328106"/>
                <a:gd name="connsiteX98" fmla="*/ 249110 w 328104"/>
                <a:gd name="connsiteY98" fmla="*/ 50992 h 328106"/>
                <a:gd name="connsiteX99" fmla="*/ 249682 w 328104"/>
                <a:gd name="connsiteY99" fmla="*/ 51437 h 328106"/>
                <a:gd name="connsiteX100" fmla="*/ 258826 w 328104"/>
                <a:gd name="connsiteY100" fmla="*/ 58993 h 328106"/>
                <a:gd name="connsiteX101" fmla="*/ 259144 w 328104"/>
                <a:gd name="connsiteY101" fmla="*/ 59311 h 328106"/>
                <a:gd name="connsiteX102" fmla="*/ 302261 w 328104"/>
                <a:gd name="connsiteY102" fmla="*/ 133987 h 328106"/>
                <a:gd name="connsiteX103" fmla="*/ 302451 w 328104"/>
                <a:gd name="connsiteY103" fmla="*/ 134812 h 328106"/>
                <a:gd name="connsiteX104" fmla="*/ 303085 w 328104"/>
                <a:gd name="connsiteY104" fmla="*/ 138114 h 328106"/>
                <a:gd name="connsiteX105" fmla="*/ 303403 w 328104"/>
                <a:gd name="connsiteY105" fmla="*/ 139829 h 328106"/>
                <a:gd name="connsiteX106" fmla="*/ 303785 w 328104"/>
                <a:gd name="connsiteY106" fmla="*/ 141924 h 328106"/>
                <a:gd name="connsiteX107" fmla="*/ 304292 w 328104"/>
                <a:gd name="connsiteY107" fmla="*/ 145544 h 328106"/>
                <a:gd name="connsiteX108" fmla="*/ 304736 w 328104"/>
                <a:gd name="connsiteY108" fmla="*/ 149163 h 328106"/>
                <a:gd name="connsiteX109" fmla="*/ 305054 w 328104"/>
                <a:gd name="connsiteY109" fmla="*/ 153354 h 328106"/>
                <a:gd name="connsiteX110" fmla="*/ 305309 w 328104"/>
                <a:gd name="connsiteY110" fmla="*/ 156529 h 328106"/>
                <a:gd name="connsiteX111" fmla="*/ 305499 w 328104"/>
                <a:gd name="connsiteY111" fmla="*/ 164022 h 328106"/>
                <a:gd name="connsiteX112" fmla="*/ 164084 w 328104"/>
                <a:gd name="connsiteY112" fmla="*/ 305437 h 328106"/>
                <a:gd name="connsiteX113" fmla="*/ 22670 w 328104"/>
                <a:gd name="connsiteY113" fmla="*/ 164022 h 328106"/>
                <a:gd name="connsiteX114" fmla="*/ 23241 w 328104"/>
                <a:gd name="connsiteY114" fmla="*/ 151195 h 328106"/>
                <a:gd name="connsiteX115" fmla="*/ 11938 w 328104"/>
                <a:gd name="connsiteY115" fmla="*/ 149671 h 32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328104" h="328106">
                  <a:moveTo>
                    <a:pt x="164021" y="328106"/>
                  </a:moveTo>
                  <a:cubicBezTo>
                    <a:pt x="254509" y="328106"/>
                    <a:pt x="328104" y="254510"/>
                    <a:pt x="328104" y="164022"/>
                  </a:cubicBezTo>
                  <a:cubicBezTo>
                    <a:pt x="328104" y="161101"/>
                    <a:pt x="328040" y="158244"/>
                    <a:pt x="327851" y="155386"/>
                  </a:cubicBezTo>
                  <a:cubicBezTo>
                    <a:pt x="327788" y="154751"/>
                    <a:pt x="327788" y="154053"/>
                    <a:pt x="327724" y="153418"/>
                  </a:cubicBezTo>
                  <a:lnTo>
                    <a:pt x="327597" y="151767"/>
                  </a:lnTo>
                  <a:cubicBezTo>
                    <a:pt x="327470" y="150116"/>
                    <a:pt x="327343" y="148465"/>
                    <a:pt x="327216" y="146814"/>
                  </a:cubicBezTo>
                  <a:cubicBezTo>
                    <a:pt x="327152" y="146052"/>
                    <a:pt x="327025" y="145353"/>
                    <a:pt x="326961" y="144591"/>
                  </a:cubicBezTo>
                  <a:lnTo>
                    <a:pt x="326707" y="142750"/>
                  </a:lnTo>
                  <a:cubicBezTo>
                    <a:pt x="326517" y="141289"/>
                    <a:pt x="326327" y="139829"/>
                    <a:pt x="326137" y="138432"/>
                  </a:cubicBezTo>
                  <a:cubicBezTo>
                    <a:pt x="326010" y="137543"/>
                    <a:pt x="325819" y="136654"/>
                    <a:pt x="325692" y="135701"/>
                  </a:cubicBezTo>
                  <a:lnTo>
                    <a:pt x="325374" y="134114"/>
                  </a:lnTo>
                  <a:cubicBezTo>
                    <a:pt x="325120" y="132780"/>
                    <a:pt x="324865" y="131383"/>
                    <a:pt x="324613" y="130113"/>
                  </a:cubicBezTo>
                  <a:lnTo>
                    <a:pt x="323977" y="127383"/>
                  </a:lnTo>
                  <a:lnTo>
                    <a:pt x="323977" y="127383"/>
                  </a:lnTo>
                  <a:cubicBezTo>
                    <a:pt x="316485" y="94553"/>
                    <a:pt x="299276" y="65216"/>
                    <a:pt x="274193" y="42420"/>
                  </a:cubicBezTo>
                  <a:lnTo>
                    <a:pt x="274193" y="42420"/>
                  </a:lnTo>
                  <a:lnTo>
                    <a:pt x="274002" y="42229"/>
                  </a:lnTo>
                  <a:cubicBezTo>
                    <a:pt x="270701" y="39245"/>
                    <a:pt x="267081" y="36260"/>
                    <a:pt x="263271" y="33339"/>
                  </a:cubicBezTo>
                  <a:lnTo>
                    <a:pt x="262700" y="32895"/>
                  </a:lnTo>
                  <a:cubicBezTo>
                    <a:pt x="259335" y="30355"/>
                    <a:pt x="255715" y="27815"/>
                    <a:pt x="251143" y="25021"/>
                  </a:cubicBezTo>
                  <a:lnTo>
                    <a:pt x="250189" y="24449"/>
                  </a:lnTo>
                  <a:cubicBezTo>
                    <a:pt x="246634" y="22290"/>
                    <a:pt x="242824" y="20131"/>
                    <a:pt x="238316" y="17845"/>
                  </a:cubicBezTo>
                  <a:lnTo>
                    <a:pt x="236982" y="17147"/>
                  </a:lnTo>
                  <a:cubicBezTo>
                    <a:pt x="233172" y="15242"/>
                    <a:pt x="229235" y="13464"/>
                    <a:pt x="225108" y="11813"/>
                  </a:cubicBezTo>
                  <a:lnTo>
                    <a:pt x="223139" y="11051"/>
                  </a:lnTo>
                  <a:cubicBezTo>
                    <a:pt x="219075" y="9463"/>
                    <a:pt x="214884" y="8066"/>
                    <a:pt x="210757" y="6796"/>
                  </a:cubicBezTo>
                  <a:lnTo>
                    <a:pt x="208788" y="6225"/>
                  </a:lnTo>
                  <a:cubicBezTo>
                    <a:pt x="204280" y="4955"/>
                    <a:pt x="200025" y="3939"/>
                    <a:pt x="195771" y="3113"/>
                  </a:cubicBezTo>
                  <a:lnTo>
                    <a:pt x="193993" y="2796"/>
                  </a:lnTo>
                  <a:cubicBezTo>
                    <a:pt x="189167" y="1907"/>
                    <a:pt x="184595" y="1272"/>
                    <a:pt x="180213" y="827"/>
                  </a:cubicBezTo>
                  <a:lnTo>
                    <a:pt x="179007" y="700"/>
                  </a:lnTo>
                  <a:cubicBezTo>
                    <a:pt x="170561" y="-62"/>
                    <a:pt x="163005" y="-189"/>
                    <a:pt x="155511" y="256"/>
                  </a:cubicBezTo>
                  <a:cubicBezTo>
                    <a:pt x="154877" y="319"/>
                    <a:pt x="154178" y="319"/>
                    <a:pt x="153543" y="383"/>
                  </a:cubicBezTo>
                  <a:lnTo>
                    <a:pt x="152146" y="510"/>
                  </a:lnTo>
                  <a:cubicBezTo>
                    <a:pt x="150432" y="637"/>
                    <a:pt x="148654" y="764"/>
                    <a:pt x="146939" y="954"/>
                  </a:cubicBezTo>
                  <a:cubicBezTo>
                    <a:pt x="146177" y="1018"/>
                    <a:pt x="145415" y="1145"/>
                    <a:pt x="144590" y="1272"/>
                  </a:cubicBezTo>
                  <a:lnTo>
                    <a:pt x="143066" y="1462"/>
                  </a:lnTo>
                  <a:cubicBezTo>
                    <a:pt x="141542" y="1653"/>
                    <a:pt x="140018" y="1843"/>
                    <a:pt x="138430" y="2097"/>
                  </a:cubicBezTo>
                  <a:cubicBezTo>
                    <a:pt x="137605" y="2224"/>
                    <a:pt x="136716" y="2415"/>
                    <a:pt x="135890" y="2542"/>
                  </a:cubicBezTo>
                  <a:lnTo>
                    <a:pt x="134430" y="2796"/>
                  </a:lnTo>
                  <a:cubicBezTo>
                    <a:pt x="132969" y="3050"/>
                    <a:pt x="131572" y="3304"/>
                    <a:pt x="130175" y="3621"/>
                  </a:cubicBezTo>
                  <a:lnTo>
                    <a:pt x="127445" y="4256"/>
                  </a:lnTo>
                  <a:lnTo>
                    <a:pt x="127445" y="4256"/>
                  </a:lnTo>
                  <a:cubicBezTo>
                    <a:pt x="95314" y="11622"/>
                    <a:pt x="66484" y="28196"/>
                    <a:pt x="43942" y="52453"/>
                  </a:cubicBezTo>
                  <a:lnTo>
                    <a:pt x="42101" y="54485"/>
                  </a:lnTo>
                  <a:cubicBezTo>
                    <a:pt x="39180" y="57723"/>
                    <a:pt x="36258" y="61279"/>
                    <a:pt x="33401" y="65026"/>
                  </a:cubicBezTo>
                  <a:lnTo>
                    <a:pt x="32957" y="65597"/>
                  </a:lnTo>
                  <a:cubicBezTo>
                    <a:pt x="30353" y="69026"/>
                    <a:pt x="27813" y="72773"/>
                    <a:pt x="25083" y="77091"/>
                  </a:cubicBezTo>
                  <a:lnTo>
                    <a:pt x="24447" y="78107"/>
                  </a:lnTo>
                  <a:cubicBezTo>
                    <a:pt x="22225" y="81726"/>
                    <a:pt x="20066" y="85536"/>
                    <a:pt x="17780" y="89981"/>
                  </a:cubicBezTo>
                  <a:lnTo>
                    <a:pt x="17082" y="91315"/>
                  </a:lnTo>
                  <a:cubicBezTo>
                    <a:pt x="15177" y="95125"/>
                    <a:pt x="13398" y="99125"/>
                    <a:pt x="11811" y="103126"/>
                  </a:cubicBezTo>
                  <a:lnTo>
                    <a:pt x="10985" y="105158"/>
                  </a:lnTo>
                  <a:cubicBezTo>
                    <a:pt x="9398" y="109285"/>
                    <a:pt x="8001" y="113413"/>
                    <a:pt x="6731" y="117667"/>
                  </a:cubicBezTo>
                  <a:lnTo>
                    <a:pt x="6223" y="119572"/>
                  </a:lnTo>
                  <a:cubicBezTo>
                    <a:pt x="4953" y="124081"/>
                    <a:pt x="3937" y="128335"/>
                    <a:pt x="3111" y="132653"/>
                  </a:cubicBezTo>
                  <a:lnTo>
                    <a:pt x="2794" y="134368"/>
                  </a:lnTo>
                  <a:cubicBezTo>
                    <a:pt x="1905" y="139194"/>
                    <a:pt x="1271" y="143702"/>
                    <a:pt x="826" y="148084"/>
                  </a:cubicBezTo>
                  <a:lnTo>
                    <a:pt x="698" y="149354"/>
                  </a:lnTo>
                  <a:cubicBezTo>
                    <a:pt x="254" y="154624"/>
                    <a:pt x="0" y="159450"/>
                    <a:pt x="0" y="164213"/>
                  </a:cubicBezTo>
                  <a:cubicBezTo>
                    <a:pt x="-64" y="254510"/>
                    <a:pt x="73534" y="328106"/>
                    <a:pt x="164021" y="328106"/>
                  </a:cubicBezTo>
                  <a:close/>
                  <a:moveTo>
                    <a:pt x="11938" y="149671"/>
                  </a:moveTo>
                  <a:lnTo>
                    <a:pt x="23241" y="150116"/>
                  </a:lnTo>
                  <a:cubicBezTo>
                    <a:pt x="23622" y="146306"/>
                    <a:pt x="24194" y="142432"/>
                    <a:pt x="24956" y="138178"/>
                  </a:cubicBezTo>
                  <a:lnTo>
                    <a:pt x="25209" y="136654"/>
                  </a:lnTo>
                  <a:cubicBezTo>
                    <a:pt x="25909" y="132971"/>
                    <a:pt x="26797" y="129351"/>
                    <a:pt x="27877" y="125478"/>
                  </a:cubicBezTo>
                  <a:lnTo>
                    <a:pt x="28384" y="123763"/>
                  </a:lnTo>
                  <a:cubicBezTo>
                    <a:pt x="29464" y="120207"/>
                    <a:pt x="30671" y="116588"/>
                    <a:pt x="32004" y="113095"/>
                  </a:cubicBezTo>
                  <a:lnTo>
                    <a:pt x="32703" y="111381"/>
                  </a:lnTo>
                  <a:cubicBezTo>
                    <a:pt x="34100" y="107888"/>
                    <a:pt x="35623" y="104396"/>
                    <a:pt x="37275" y="101157"/>
                  </a:cubicBezTo>
                  <a:lnTo>
                    <a:pt x="38036" y="99633"/>
                  </a:lnTo>
                  <a:cubicBezTo>
                    <a:pt x="39815" y="96141"/>
                    <a:pt x="41656" y="92839"/>
                    <a:pt x="43561" y="89791"/>
                  </a:cubicBezTo>
                  <a:lnTo>
                    <a:pt x="44323" y="88584"/>
                  </a:lnTo>
                  <a:cubicBezTo>
                    <a:pt x="46482" y="85155"/>
                    <a:pt x="48705" y="81980"/>
                    <a:pt x="50991" y="78869"/>
                  </a:cubicBezTo>
                  <a:lnTo>
                    <a:pt x="51371" y="78424"/>
                  </a:lnTo>
                  <a:cubicBezTo>
                    <a:pt x="53848" y="75186"/>
                    <a:pt x="56388" y="72074"/>
                    <a:pt x="58801" y="69471"/>
                  </a:cubicBezTo>
                  <a:lnTo>
                    <a:pt x="59246" y="68963"/>
                  </a:lnTo>
                  <a:cubicBezTo>
                    <a:pt x="79184" y="46992"/>
                    <a:pt x="105029" y="32069"/>
                    <a:pt x="133921" y="25846"/>
                  </a:cubicBezTo>
                  <a:lnTo>
                    <a:pt x="134747" y="25656"/>
                  </a:lnTo>
                  <a:cubicBezTo>
                    <a:pt x="135954" y="25402"/>
                    <a:pt x="137160" y="25211"/>
                    <a:pt x="138811" y="24894"/>
                  </a:cubicBezTo>
                  <a:lnTo>
                    <a:pt x="141859" y="24322"/>
                  </a:lnTo>
                  <a:cubicBezTo>
                    <a:pt x="143129" y="24132"/>
                    <a:pt x="144463" y="23941"/>
                    <a:pt x="146241" y="23751"/>
                  </a:cubicBezTo>
                  <a:lnTo>
                    <a:pt x="149161" y="23370"/>
                  </a:lnTo>
                  <a:cubicBezTo>
                    <a:pt x="150622" y="23243"/>
                    <a:pt x="152083" y="23116"/>
                    <a:pt x="154115" y="22989"/>
                  </a:cubicBezTo>
                  <a:lnTo>
                    <a:pt x="156528" y="22798"/>
                  </a:lnTo>
                  <a:cubicBezTo>
                    <a:pt x="163068" y="22481"/>
                    <a:pt x="169482" y="22544"/>
                    <a:pt x="176847" y="23179"/>
                  </a:cubicBezTo>
                  <a:lnTo>
                    <a:pt x="178371" y="11940"/>
                  </a:lnTo>
                  <a:lnTo>
                    <a:pt x="177864" y="23243"/>
                  </a:lnTo>
                  <a:cubicBezTo>
                    <a:pt x="181673" y="23624"/>
                    <a:pt x="185547" y="24195"/>
                    <a:pt x="189738" y="24957"/>
                  </a:cubicBezTo>
                  <a:lnTo>
                    <a:pt x="191326" y="25211"/>
                  </a:lnTo>
                  <a:cubicBezTo>
                    <a:pt x="194946" y="25910"/>
                    <a:pt x="198628" y="26799"/>
                    <a:pt x="202502" y="27878"/>
                  </a:cubicBezTo>
                  <a:lnTo>
                    <a:pt x="204280" y="28386"/>
                  </a:lnTo>
                  <a:cubicBezTo>
                    <a:pt x="207835" y="29466"/>
                    <a:pt x="211455" y="30672"/>
                    <a:pt x="214947" y="32006"/>
                  </a:cubicBezTo>
                  <a:lnTo>
                    <a:pt x="216662" y="32704"/>
                  </a:lnTo>
                  <a:cubicBezTo>
                    <a:pt x="220218" y="34101"/>
                    <a:pt x="223647" y="35689"/>
                    <a:pt x="226885" y="37276"/>
                  </a:cubicBezTo>
                  <a:lnTo>
                    <a:pt x="228409" y="38102"/>
                  </a:lnTo>
                  <a:cubicBezTo>
                    <a:pt x="231902" y="39880"/>
                    <a:pt x="235204" y="41785"/>
                    <a:pt x="238252" y="43626"/>
                  </a:cubicBezTo>
                  <a:lnTo>
                    <a:pt x="239458" y="44388"/>
                  </a:lnTo>
                  <a:cubicBezTo>
                    <a:pt x="243015" y="46611"/>
                    <a:pt x="246126" y="48770"/>
                    <a:pt x="249110" y="50992"/>
                  </a:cubicBezTo>
                  <a:lnTo>
                    <a:pt x="249682" y="51437"/>
                  </a:lnTo>
                  <a:cubicBezTo>
                    <a:pt x="252921" y="53913"/>
                    <a:pt x="256032" y="56453"/>
                    <a:pt x="258826" y="58993"/>
                  </a:cubicBezTo>
                  <a:lnTo>
                    <a:pt x="259144" y="59311"/>
                  </a:lnTo>
                  <a:cubicBezTo>
                    <a:pt x="281115" y="79250"/>
                    <a:pt x="296038" y="105094"/>
                    <a:pt x="302261" y="133987"/>
                  </a:cubicBezTo>
                  <a:lnTo>
                    <a:pt x="302451" y="134812"/>
                  </a:lnTo>
                  <a:cubicBezTo>
                    <a:pt x="302704" y="135892"/>
                    <a:pt x="302895" y="137035"/>
                    <a:pt x="303085" y="138114"/>
                  </a:cubicBezTo>
                  <a:lnTo>
                    <a:pt x="303403" y="139829"/>
                  </a:lnTo>
                  <a:cubicBezTo>
                    <a:pt x="303530" y="140527"/>
                    <a:pt x="303657" y="141162"/>
                    <a:pt x="303785" y="141924"/>
                  </a:cubicBezTo>
                  <a:cubicBezTo>
                    <a:pt x="303975" y="143131"/>
                    <a:pt x="304102" y="144337"/>
                    <a:pt x="304292" y="145544"/>
                  </a:cubicBezTo>
                  <a:lnTo>
                    <a:pt x="304736" y="149163"/>
                  </a:lnTo>
                  <a:cubicBezTo>
                    <a:pt x="304864" y="150560"/>
                    <a:pt x="304991" y="151957"/>
                    <a:pt x="305054" y="153354"/>
                  </a:cubicBezTo>
                  <a:lnTo>
                    <a:pt x="305309" y="156529"/>
                  </a:lnTo>
                  <a:cubicBezTo>
                    <a:pt x="305436" y="159006"/>
                    <a:pt x="305499" y="161482"/>
                    <a:pt x="305499" y="164022"/>
                  </a:cubicBezTo>
                  <a:cubicBezTo>
                    <a:pt x="305499" y="242000"/>
                    <a:pt x="242062" y="305437"/>
                    <a:pt x="164084" y="305437"/>
                  </a:cubicBezTo>
                  <a:cubicBezTo>
                    <a:pt x="86106" y="305437"/>
                    <a:pt x="22670" y="242000"/>
                    <a:pt x="22670" y="164022"/>
                  </a:cubicBezTo>
                  <a:cubicBezTo>
                    <a:pt x="22670" y="159958"/>
                    <a:pt x="22860" y="155704"/>
                    <a:pt x="23241" y="151195"/>
                  </a:cubicBezTo>
                  <a:lnTo>
                    <a:pt x="11938" y="14967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351CA8A-AE56-F3F3-99BE-8AF3F469B6A4}"/>
                </a:ext>
              </a:extLst>
            </p:cNvPr>
            <p:cNvSpPr/>
            <p:nvPr/>
          </p:nvSpPr>
          <p:spPr>
            <a:xfrm>
              <a:off x="11002281" y="1248531"/>
              <a:ext cx="773229" cy="279244"/>
            </a:xfrm>
            <a:custGeom>
              <a:avLst/>
              <a:gdLst>
                <a:gd name="connsiteX0" fmla="*/ 194041 w 852282"/>
                <a:gd name="connsiteY0" fmla="*/ 281383 h 307793"/>
                <a:gd name="connsiteX1" fmla="*/ 610347 w 852282"/>
                <a:gd name="connsiteY1" fmla="*/ 291162 h 307793"/>
                <a:gd name="connsiteX2" fmla="*/ 771638 w 852282"/>
                <a:gd name="connsiteY2" fmla="*/ 240489 h 307793"/>
                <a:gd name="connsiteX3" fmla="*/ 846441 w 852282"/>
                <a:gd name="connsiteY3" fmla="*/ 170067 h 307793"/>
                <a:gd name="connsiteX4" fmla="*/ 626731 w 852282"/>
                <a:gd name="connsiteY4" fmla="*/ 713 h 307793"/>
                <a:gd name="connsiteX5" fmla="*/ 620698 w 852282"/>
                <a:gd name="connsiteY5" fmla="*/ 22557 h 307793"/>
                <a:gd name="connsiteX6" fmla="*/ 774559 w 852282"/>
                <a:gd name="connsiteY6" fmla="*/ 75897 h 307793"/>
                <a:gd name="connsiteX7" fmla="*/ 827137 w 852282"/>
                <a:gd name="connsiteY7" fmla="*/ 156542 h 307793"/>
                <a:gd name="connsiteX8" fmla="*/ 760144 w 852282"/>
                <a:gd name="connsiteY8" fmla="*/ 220867 h 307793"/>
                <a:gd name="connsiteX9" fmla="*/ 626158 w 852282"/>
                <a:gd name="connsiteY9" fmla="*/ 265063 h 307793"/>
                <a:gd name="connsiteX10" fmla="*/ 265098 w 852282"/>
                <a:gd name="connsiteY10" fmla="*/ 272239 h 307793"/>
                <a:gd name="connsiteX11" fmla="*/ 122160 w 852282"/>
                <a:gd name="connsiteY11" fmla="*/ 235028 h 307793"/>
                <a:gd name="connsiteX12" fmla="*/ 32498 w 852282"/>
                <a:gd name="connsiteY12" fmla="*/ 174004 h 307793"/>
                <a:gd name="connsiteX13" fmla="*/ 232777 w 852282"/>
                <a:gd name="connsiteY13" fmla="*/ 22112 h 307793"/>
                <a:gd name="connsiteX14" fmla="*/ 226744 w 852282"/>
                <a:gd name="connsiteY14" fmla="*/ 268 h 307793"/>
                <a:gd name="connsiteX15" fmla="*/ 49071 w 852282"/>
                <a:gd name="connsiteY15" fmla="*/ 67070 h 307793"/>
                <a:gd name="connsiteX16" fmla="*/ 430 w 852282"/>
                <a:gd name="connsiteY16" fmla="*/ 151970 h 307793"/>
                <a:gd name="connsiteX17" fmla="*/ 194041 w 852282"/>
                <a:gd name="connsiteY17" fmla="*/ 281383 h 30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2282" h="307793">
                  <a:moveTo>
                    <a:pt x="194041" y="281383"/>
                  </a:moveTo>
                  <a:cubicBezTo>
                    <a:pt x="328662" y="313958"/>
                    <a:pt x="474267" y="315419"/>
                    <a:pt x="610347" y="291162"/>
                  </a:cubicBezTo>
                  <a:cubicBezTo>
                    <a:pt x="665593" y="281319"/>
                    <a:pt x="721663" y="266714"/>
                    <a:pt x="771638" y="240489"/>
                  </a:cubicBezTo>
                  <a:cubicBezTo>
                    <a:pt x="801356" y="224931"/>
                    <a:pt x="833805" y="202706"/>
                    <a:pt x="846441" y="170067"/>
                  </a:cubicBezTo>
                  <a:cubicBezTo>
                    <a:pt x="888350" y="61927"/>
                    <a:pt x="693278" y="14365"/>
                    <a:pt x="626731" y="713"/>
                  </a:cubicBezTo>
                  <a:cubicBezTo>
                    <a:pt x="612507" y="-2208"/>
                    <a:pt x="606411" y="19636"/>
                    <a:pt x="620698" y="22557"/>
                  </a:cubicBezTo>
                  <a:cubicBezTo>
                    <a:pt x="673594" y="33415"/>
                    <a:pt x="727886" y="47766"/>
                    <a:pt x="774559" y="75897"/>
                  </a:cubicBezTo>
                  <a:cubicBezTo>
                    <a:pt x="801737" y="92280"/>
                    <a:pt x="836725" y="120410"/>
                    <a:pt x="827137" y="156542"/>
                  </a:cubicBezTo>
                  <a:cubicBezTo>
                    <a:pt x="819072" y="187085"/>
                    <a:pt x="786180" y="207215"/>
                    <a:pt x="760144" y="220867"/>
                  </a:cubicBezTo>
                  <a:cubicBezTo>
                    <a:pt x="718424" y="242711"/>
                    <a:pt x="672070" y="255602"/>
                    <a:pt x="626158" y="265063"/>
                  </a:cubicBezTo>
                  <a:cubicBezTo>
                    <a:pt x="508684" y="289320"/>
                    <a:pt x="383526" y="290844"/>
                    <a:pt x="265098" y="272239"/>
                  </a:cubicBezTo>
                  <a:cubicBezTo>
                    <a:pt x="216521" y="264619"/>
                    <a:pt x="167879" y="253506"/>
                    <a:pt x="122160" y="235028"/>
                  </a:cubicBezTo>
                  <a:cubicBezTo>
                    <a:pt x="89965" y="222074"/>
                    <a:pt x="52246" y="204040"/>
                    <a:pt x="32498" y="174004"/>
                  </a:cubicBezTo>
                  <a:cubicBezTo>
                    <a:pt x="-28081" y="81675"/>
                    <a:pt x="181341" y="32526"/>
                    <a:pt x="232777" y="22112"/>
                  </a:cubicBezTo>
                  <a:cubicBezTo>
                    <a:pt x="247065" y="19191"/>
                    <a:pt x="241032" y="-2653"/>
                    <a:pt x="226744" y="268"/>
                  </a:cubicBezTo>
                  <a:cubicBezTo>
                    <a:pt x="165721" y="12651"/>
                    <a:pt x="100315" y="29859"/>
                    <a:pt x="49071" y="67070"/>
                  </a:cubicBezTo>
                  <a:cubicBezTo>
                    <a:pt x="21766" y="86882"/>
                    <a:pt x="-3634" y="115965"/>
                    <a:pt x="430" y="151970"/>
                  </a:cubicBezTo>
                  <a:cubicBezTo>
                    <a:pt x="9511" y="232869"/>
                    <a:pt x="130541" y="266079"/>
                    <a:pt x="194041" y="28138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6489D72E-1252-CC2A-F760-B5E4ECE820F1}"/>
              </a:ext>
            </a:extLst>
          </p:cNvPr>
          <p:cNvSpPr txBox="1"/>
          <p:nvPr/>
        </p:nvSpPr>
        <p:spPr>
          <a:xfrm>
            <a:off x="7985717" y="4904294"/>
            <a:ext cx="123912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(+12) 345 678 90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1791E83-B0D8-249A-4F1F-1BFBF0524716}"/>
              </a:ext>
            </a:extLst>
          </p:cNvPr>
          <p:cNvGrpSpPr/>
          <p:nvPr/>
        </p:nvGrpSpPr>
        <p:grpSpPr>
          <a:xfrm>
            <a:off x="7552445" y="5416422"/>
            <a:ext cx="283610" cy="209920"/>
            <a:chOff x="9161525" y="2333691"/>
            <a:chExt cx="1207865" cy="894025"/>
          </a:xfrm>
          <a:solidFill>
            <a:schemeClr val="bg2"/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2250F9D-20A8-8B71-A805-44D3F9C1C9DC}"/>
                </a:ext>
              </a:extLst>
            </p:cNvPr>
            <p:cNvSpPr/>
            <p:nvPr/>
          </p:nvSpPr>
          <p:spPr>
            <a:xfrm>
              <a:off x="9161525" y="2333691"/>
              <a:ext cx="1207865" cy="894025"/>
            </a:xfrm>
            <a:custGeom>
              <a:avLst/>
              <a:gdLst>
                <a:gd name="connsiteX0" fmla="*/ 1136200 w 1207865"/>
                <a:gd name="connsiteY0" fmla="*/ 894026 h 894025"/>
                <a:gd name="connsiteX1" fmla="*/ 71667 w 1207865"/>
                <a:gd name="connsiteY1" fmla="*/ 894026 h 894025"/>
                <a:gd name="connsiteX2" fmla="*/ 0 w 1207865"/>
                <a:gd name="connsiteY2" fmla="*/ 822360 h 894025"/>
                <a:gd name="connsiteX3" fmla="*/ 0 w 1207865"/>
                <a:gd name="connsiteY3" fmla="*/ 71666 h 894025"/>
                <a:gd name="connsiteX4" fmla="*/ 71667 w 1207865"/>
                <a:gd name="connsiteY4" fmla="*/ 0 h 894025"/>
                <a:gd name="connsiteX5" fmla="*/ 1136200 w 1207865"/>
                <a:gd name="connsiteY5" fmla="*/ 0 h 894025"/>
                <a:gd name="connsiteX6" fmla="*/ 1207866 w 1207865"/>
                <a:gd name="connsiteY6" fmla="*/ 71666 h 894025"/>
                <a:gd name="connsiteX7" fmla="*/ 1207866 w 1207865"/>
                <a:gd name="connsiteY7" fmla="*/ 822360 h 894025"/>
                <a:gd name="connsiteX8" fmla="*/ 1136200 w 1207865"/>
                <a:gd name="connsiteY8" fmla="*/ 894026 h 894025"/>
                <a:gd name="connsiteX9" fmla="*/ 71667 w 1207865"/>
                <a:gd name="connsiteY9" fmla="*/ 34290 h 894025"/>
                <a:gd name="connsiteX10" fmla="*/ 34290 w 1207865"/>
                <a:gd name="connsiteY10" fmla="*/ 71666 h 894025"/>
                <a:gd name="connsiteX11" fmla="*/ 34290 w 1207865"/>
                <a:gd name="connsiteY11" fmla="*/ 822360 h 894025"/>
                <a:gd name="connsiteX12" fmla="*/ 71667 w 1207865"/>
                <a:gd name="connsiteY12" fmla="*/ 859736 h 894025"/>
                <a:gd name="connsiteX13" fmla="*/ 1136200 w 1207865"/>
                <a:gd name="connsiteY13" fmla="*/ 859736 h 894025"/>
                <a:gd name="connsiteX14" fmla="*/ 1173576 w 1207865"/>
                <a:gd name="connsiteY14" fmla="*/ 822360 h 894025"/>
                <a:gd name="connsiteX15" fmla="*/ 1173576 w 1207865"/>
                <a:gd name="connsiteY15" fmla="*/ 71666 h 894025"/>
                <a:gd name="connsiteX16" fmla="*/ 1136200 w 1207865"/>
                <a:gd name="connsiteY16" fmla="*/ 34290 h 894025"/>
                <a:gd name="connsiteX17" fmla="*/ 71667 w 1207865"/>
                <a:gd name="connsiteY17" fmla="*/ 34290 h 89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07865" h="894025">
                  <a:moveTo>
                    <a:pt x="1136200" y="894026"/>
                  </a:moveTo>
                  <a:lnTo>
                    <a:pt x="71667" y="894026"/>
                  </a:lnTo>
                  <a:cubicBezTo>
                    <a:pt x="32147" y="894026"/>
                    <a:pt x="0" y="861879"/>
                    <a:pt x="0" y="822360"/>
                  </a:cubicBezTo>
                  <a:lnTo>
                    <a:pt x="0" y="71666"/>
                  </a:lnTo>
                  <a:cubicBezTo>
                    <a:pt x="0" y="32147"/>
                    <a:pt x="32147" y="0"/>
                    <a:pt x="71667" y="0"/>
                  </a:cubicBezTo>
                  <a:lnTo>
                    <a:pt x="1136200" y="0"/>
                  </a:lnTo>
                  <a:cubicBezTo>
                    <a:pt x="1175719" y="0"/>
                    <a:pt x="1207866" y="32147"/>
                    <a:pt x="1207866" y="71666"/>
                  </a:cubicBezTo>
                  <a:lnTo>
                    <a:pt x="1207866" y="822360"/>
                  </a:lnTo>
                  <a:cubicBezTo>
                    <a:pt x="1207866" y="861879"/>
                    <a:pt x="1175719" y="894026"/>
                    <a:pt x="1136200" y="894026"/>
                  </a:cubicBezTo>
                  <a:moveTo>
                    <a:pt x="71667" y="34290"/>
                  </a:moveTo>
                  <a:cubicBezTo>
                    <a:pt x="51092" y="34290"/>
                    <a:pt x="34290" y="51006"/>
                    <a:pt x="34290" y="71666"/>
                  </a:cubicBezTo>
                  <a:lnTo>
                    <a:pt x="34290" y="822360"/>
                  </a:lnTo>
                  <a:cubicBezTo>
                    <a:pt x="34290" y="842934"/>
                    <a:pt x="51006" y="859736"/>
                    <a:pt x="71667" y="859736"/>
                  </a:cubicBezTo>
                  <a:lnTo>
                    <a:pt x="1136200" y="859736"/>
                  </a:lnTo>
                  <a:cubicBezTo>
                    <a:pt x="1156774" y="859736"/>
                    <a:pt x="1173576" y="843020"/>
                    <a:pt x="1173576" y="822360"/>
                  </a:cubicBezTo>
                  <a:lnTo>
                    <a:pt x="1173576" y="71666"/>
                  </a:lnTo>
                  <a:cubicBezTo>
                    <a:pt x="1173576" y="51092"/>
                    <a:pt x="1156860" y="34290"/>
                    <a:pt x="1136200" y="34290"/>
                  </a:cubicBezTo>
                  <a:lnTo>
                    <a:pt x="71667" y="34290"/>
                  </a:lnTo>
                  <a:close/>
                </a:path>
              </a:pathLst>
            </a:custGeom>
            <a:grpFill/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72CBF44-7AE3-E6CB-9218-FC124DB75B1E}"/>
                </a:ext>
              </a:extLst>
            </p:cNvPr>
            <p:cNvSpPr/>
            <p:nvPr/>
          </p:nvSpPr>
          <p:spPr>
            <a:xfrm>
              <a:off x="9293665" y="2491720"/>
              <a:ext cx="943586" cy="306172"/>
            </a:xfrm>
            <a:custGeom>
              <a:avLst/>
              <a:gdLst>
                <a:gd name="connsiteX0" fmla="*/ 471793 w 943586"/>
                <a:gd name="connsiteY0" fmla="*/ 306172 h 306172"/>
                <a:gd name="connsiteX1" fmla="*/ 462964 w 943586"/>
                <a:gd name="connsiteY1" fmla="*/ 303772 h 306172"/>
                <a:gd name="connsiteX2" fmla="*/ 8364 w 943586"/>
                <a:gd name="connsiteY2" fmla="*/ 31852 h 306172"/>
                <a:gd name="connsiteX3" fmla="*/ 2449 w 943586"/>
                <a:gd name="connsiteY3" fmla="*/ 8364 h 306172"/>
                <a:gd name="connsiteX4" fmla="*/ 25937 w 943586"/>
                <a:gd name="connsiteY4" fmla="*/ 2449 h 306172"/>
                <a:gd name="connsiteX5" fmla="*/ 471793 w 943586"/>
                <a:gd name="connsiteY5" fmla="*/ 269139 h 306172"/>
                <a:gd name="connsiteX6" fmla="*/ 917650 w 943586"/>
                <a:gd name="connsiteY6" fmla="*/ 2449 h 306172"/>
                <a:gd name="connsiteX7" fmla="*/ 941138 w 943586"/>
                <a:gd name="connsiteY7" fmla="*/ 8364 h 306172"/>
                <a:gd name="connsiteX8" fmla="*/ 935223 w 943586"/>
                <a:gd name="connsiteY8" fmla="*/ 31852 h 306172"/>
                <a:gd name="connsiteX9" fmla="*/ 480623 w 943586"/>
                <a:gd name="connsiteY9" fmla="*/ 303772 h 306172"/>
                <a:gd name="connsiteX10" fmla="*/ 471793 w 943586"/>
                <a:gd name="connsiteY10" fmla="*/ 306172 h 306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43586" h="306172">
                  <a:moveTo>
                    <a:pt x="471793" y="306172"/>
                  </a:moveTo>
                  <a:cubicBezTo>
                    <a:pt x="468707" y="306172"/>
                    <a:pt x="465707" y="305401"/>
                    <a:pt x="462964" y="303772"/>
                  </a:cubicBezTo>
                  <a:lnTo>
                    <a:pt x="8364" y="31852"/>
                  </a:lnTo>
                  <a:cubicBezTo>
                    <a:pt x="220" y="26966"/>
                    <a:pt x="-2438" y="16422"/>
                    <a:pt x="2449" y="8364"/>
                  </a:cubicBezTo>
                  <a:cubicBezTo>
                    <a:pt x="7335" y="220"/>
                    <a:pt x="17879" y="-2438"/>
                    <a:pt x="25937" y="2449"/>
                  </a:cubicBezTo>
                  <a:lnTo>
                    <a:pt x="471793" y="269139"/>
                  </a:lnTo>
                  <a:lnTo>
                    <a:pt x="917650" y="2449"/>
                  </a:lnTo>
                  <a:cubicBezTo>
                    <a:pt x="925793" y="-2438"/>
                    <a:pt x="936337" y="220"/>
                    <a:pt x="941138" y="8364"/>
                  </a:cubicBezTo>
                  <a:cubicBezTo>
                    <a:pt x="946024" y="16508"/>
                    <a:pt x="943367" y="27052"/>
                    <a:pt x="935223" y="31852"/>
                  </a:cubicBezTo>
                  <a:lnTo>
                    <a:pt x="480623" y="303772"/>
                  </a:lnTo>
                  <a:cubicBezTo>
                    <a:pt x="477880" y="305315"/>
                    <a:pt x="474879" y="306172"/>
                    <a:pt x="471793" y="306172"/>
                  </a:cubicBezTo>
                </a:path>
              </a:pathLst>
            </a:custGeom>
            <a:grpFill/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921EF493-9025-456A-9FE6-87D724088429}"/>
              </a:ext>
            </a:extLst>
          </p:cNvPr>
          <p:cNvSpPr txBox="1"/>
          <p:nvPr/>
        </p:nvSpPr>
        <p:spPr>
          <a:xfrm>
            <a:off x="7985717" y="5429625"/>
            <a:ext cx="171361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youremail@domain.com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5C0315-EAB3-9310-610A-FF2DCEC2F3F4}"/>
              </a:ext>
            </a:extLst>
          </p:cNvPr>
          <p:cNvGrpSpPr/>
          <p:nvPr/>
        </p:nvGrpSpPr>
        <p:grpSpPr>
          <a:xfrm>
            <a:off x="7569117" y="4826002"/>
            <a:ext cx="252583" cy="341250"/>
            <a:chOff x="9318488" y="5028885"/>
            <a:chExt cx="894025" cy="1207865"/>
          </a:xfrm>
          <a:solidFill>
            <a:schemeClr val="bg2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14E5BE5-A867-046C-6B21-808A10F63480}"/>
                </a:ext>
              </a:extLst>
            </p:cNvPr>
            <p:cNvSpPr/>
            <p:nvPr/>
          </p:nvSpPr>
          <p:spPr>
            <a:xfrm>
              <a:off x="9318488" y="5028885"/>
              <a:ext cx="894025" cy="1207865"/>
            </a:xfrm>
            <a:custGeom>
              <a:avLst/>
              <a:gdLst>
                <a:gd name="connsiteX0" fmla="*/ 822360 w 894025"/>
                <a:gd name="connsiteY0" fmla="*/ 0 h 1207865"/>
                <a:gd name="connsiteX1" fmla="*/ 71667 w 894025"/>
                <a:gd name="connsiteY1" fmla="*/ 0 h 1207865"/>
                <a:gd name="connsiteX2" fmla="*/ 0 w 894025"/>
                <a:gd name="connsiteY2" fmla="*/ 71666 h 1207865"/>
                <a:gd name="connsiteX3" fmla="*/ 0 w 894025"/>
                <a:gd name="connsiteY3" fmla="*/ 1136199 h 1207865"/>
                <a:gd name="connsiteX4" fmla="*/ 71667 w 894025"/>
                <a:gd name="connsiteY4" fmla="*/ 1207866 h 1207865"/>
                <a:gd name="connsiteX5" fmla="*/ 822360 w 894025"/>
                <a:gd name="connsiteY5" fmla="*/ 1207866 h 1207865"/>
                <a:gd name="connsiteX6" fmla="*/ 894026 w 894025"/>
                <a:gd name="connsiteY6" fmla="*/ 1136199 h 1207865"/>
                <a:gd name="connsiteX7" fmla="*/ 894026 w 894025"/>
                <a:gd name="connsiteY7" fmla="*/ 71580 h 1207865"/>
                <a:gd name="connsiteX8" fmla="*/ 822360 w 894025"/>
                <a:gd name="connsiteY8" fmla="*/ 0 h 1207865"/>
                <a:gd name="connsiteX9" fmla="*/ 859650 w 894025"/>
                <a:gd name="connsiteY9" fmla="*/ 1136113 h 1207865"/>
                <a:gd name="connsiteX10" fmla="*/ 822275 w 894025"/>
                <a:gd name="connsiteY10" fmla="*/ 1173490 h 1207865"/>
                <a:gd name="connsiteX11" fmla="*/ 71581 w 894025"/>
                <a:gd name="connsiteY11" fmla="*/ 1173490 h 1207865"/>
                <a:gd name="connsiteX12" fmla="*/ 34205 w 894025"/>
                <a:gd name="connsiteY12" fmla="*/ 1136113 h 1207865"/>
                <a:gd name="connsiteX13" fmla="*/ 34205 w 894025"/>
                <a:gd name="connsiteY13" fmla="*/ 71580 h 1207865"/>
                <a:gd name="connsiteX14" fmla="*/ 71581 w 894025"/>
                <a:gd name="connsiteY14" fmla="*/ 34204 h 1207865"/>
                <a:gd name="connsiteX15" fmla="*/ 822275 w 894025"/>
                <a:gd name="connsiteY15" fmla="*/ 34204 h 1207865"/>
                <a:gd name="connsiteX16" fmla="*/ 859650 w 894025"/>
                <a:gd name="connsiteY16" fmla="*/ 71580 h 1207865"/>
                <a:gd name="connsiteX17" fmla="*/ 859650 w 894025"/>
                <a:gd name="connsiteY17" fmla="*/ 1136113 h 120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94025" h="1207865">
                  <a:moveTo>
                    <a:pt x="822360" y="0"/>
                  </a:moveTo>
                  <a:lnTo>
                    <a:pt x="71667" y="0"/>
                  </a:lnTo>
                  <a:cubicBezTo>
                    <a:pt x="32147" y="0"/>
                    <a:pt x="0" y="32147"/>
                    <a:pt x="0" y="71666"/>
                  </a:cubicBezTo>
                  <a:lnTo>
                    <a:pt x="0" y="1136199"/>
                  </a:lnTo>
                  <a:cubicBezTo>
                    <a:pt x="0" y="1175719"/>
                    <a:pt x="32147" y="1207866"/>
                    <a:pt x="71667" y="1207866"/>
                  </a:cubicBezTo>
                  <a:lnTo>
                    <a:pt x="822360" y="1207866"/>
                  </a:lnTo>
                  <a:cubicBezTo>
                    <a:pt x="861879" y="1207866"/>
                    <a:pt x="894026" y="1175719"/>
                    <a:pt x="894026" y="1136199"/>
                  </a:cubicBezTo>
                  <a:lnTo>
                    <a:pt x="894026" y="71580"/>
                  </a:lnTo>
                  <a:cubicBezTo>
                    <a:pt x="893940" y="32147"/>
                    <a:pt x="861793" y="0"/>
                    <a:pt x="822360" y="0"/>
                  </a:cubicBezTo>
                  <a:moveTo>
                    <a:pt x="859650" y="1136113"/>
                  </a:moveTo>
                  <a:cubicBezTo>
                    <a:pt x="859650" y="1156687"/>
                    <a:pt x="842934" y="1173490"/>
                    <a:pt x="822275" y="1173490"/>
                  </a:cubicBezTo>
                  <a:lnTo>
                    <a:pt x="71581" y="1173490"/>
                  </a:lnTo>
                  <a:cubicBezTo>
                    <a:pt x="51006" y="1173490"/>
                    <a:pt x="34205" y="1156773"/>
                    <a:pt x="34205" y="1136113"/>
                  </a:cubicBezTo>
                  <a:lnTo>
                    <a:pt x="34205" y="71580"/>
                  </a:lnTo>
                  <a:cubicBezTo>
                    <a:pt x="34205" y="51006"/>
                    <a:pt x="50921" y="34204"/>
                    <a:pt x="71581" y="34204"/>
                  </a:cubicBezTo>
                  <a:lnTo>
                    <a:pt x="822275" y="34204"/>
                  </a:lnTo>
                  <a:cubicBezTo>
                    <a:pt x="842848" y="34204"/>
                    <a:pt x="859650" y="50921"/>
                    <a:pt x="859650" y="71580"/>
                  </a:cubicBezTo>
                  <a:lnTo>
                    <a:pt x="859650" y="1136113"/>
                  </a:lnTo>
                  <a:close/>
                </a:path>
              </a:pathLst>
            </a:custGeom>
            <a:grpFill/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0C36692-933E-CB08-7B11-3C7DFA607BEF}"/>
                </a:ext>
              </a:extLst>
            </p:cNvPr>
            <p:cNvSpPr/>
            <p:nvPr/>
          </p:nvSpPr>
          <p:spPr>
            <a:xfrm>
              <a:off x="9373609" y="5145728"/>
              <a:ext cx="783783" cy="924629"/>
            </a:xfrm>
            <a:custGeom>
              <a:avLst/>
              <a:gdLst>
                <a:gd name="connsiteX0" fmla="*/ 745464 w 783783"/>
                <a:gd name="connsiteY0" fmla="*/ 0 h 924629"/>
                <a:gd name="connsiteX1" fmla="*/ 38319 w 783783"/>
                <a:gd name="connsiteY1" fmla="*/ 0 h 924629"/>
                <a:gd name="connsiteX2" fmla="*/ 0 w 783783"/>
                <a:gd name="connsiteY2" fmla="*/ 38319 h 924629"/>
                <a:gd name="connsiteX3" fmla="*/ 0 w 783783"/>
                <a:gd name="connsiteY3" fmla="*/ 852964 h 924629"/>
                <a:gd name="connsiteX4" fmla="*/ 71666 w 783783"/>
                <a:gd name="connsiteY4" fmla="*/ 924630 h 924629"/>
                <a:gd name="connsiteX5" fmla="*/ 712117 w 783783"/>
                <a:gd name="connsiteY5" fmla="*/ 924630 h 924629"/>
                <a:gd name="connsiteX6" fmla="*/ 783784 w 783783"/>
                <a:gd name="connsiteY6" fmla="*/ 852964 h 924629"/>
                <a:gd name="connsiteX7" fmla="*/ 783784 w 783783"/>
                <a:gd name="connsiteY7" fmla="*/ 38319 h 924629"/>
                <a:gd name="connsiteX8" fmla="*/ 745464 w 783783"/>
                <a:gd name="connsiteY8" fmla="*/ 0 h 924629"/>
                <a:gd name="connsiteX9" fmla="*/ 749408 w 783783"/>
                <a:gd name="connsiteY9" fmla="*/ 852964 h 924629"/>
                <a:gd name="connsiteX10" fmla="*/ 712032 w 783783"/>
                <a:gd name="connsiteY10" fmla="*/ 890340 h 924629"/>
                <a:gd name="connsiteX11" fmla="*/ 71580 w 783783"/>
                <a:gd name="connsiteY11" fmla="*/ 890340 h 924629"/>
                <a:gd name="connsiteX12" fmla="*/ 34204 w 783783"/>
                <a:gd name="connsiteY12" fmla="*/ 852964 h 924629"/>
                <a:gd name="connsiteX13" fmla="*/ 34204 w 783783"/>
                <a:gd name="connsiteY13" fmla="*/ 38319 h 924629"/>
                <a:gd name="connsiteX14" fmla="*/ 38233 w 783783"/>
                <a:gd name="connsiteY14" fmla="*/ 34290 h 924629"/>
                <a:gd name="connsiteX15" fmla="*/ 745378 w 783783"/>
                <a:gd name="connsiteY15" fmla="*/ 34290 h 924629"/>
                <a:gd name="connsiteX16" fmla="*/ 749408 w 783783"/>
                <a:gd name="connsiteY16" fmla="*/ 38319 h 924629"/>
                <a:gd name="connsiteX17" fmla="*/ 749408 w 783783"/>
                <a:gd name="connsiteY17" fmla="*/ 852964 h 924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83783" h="924629">
                  <a:moveTo>
                    <a:pt x="745464" y="0"/>
                  </a:moveTo>
                  <a:lnTo>
                    <a:pt x="38319" y="0"/>
                  </a:lnTo>
                  <a:cubicBezTo>
                    <a:pt x="17230" y="0"/>
                    <a:pt x="0" y="17231"/>
                    <a:pt x="0" y="38319"/>
                  </a:cubicBezTo>
                  <a:lnTo>
                    <a:pt x="0" y="852964"/>
                  </a:lnTo>
                  <a:cubicBezTo>
                    <a:pt x="0" y="892483"/>
                    <a:pt x="32147" y="924630"/>
                    <a:pt x="71666" y="924630"/>
                  </a:cubicBezTo>
                  <a:lnTo>
                    <a:pt x="712117" y="924630"/>
                  </a:lnTo>
                  <a:cubicBezTo>
                    <a:pt x="751637" y="924630"/>
                    <a:pt x="783784" y="892483"/>
                    <a:pt x="783784" y="852964"/>
                  </a:cubicBezTo>
                  <a:lnTo>
                    <a:pt x="783784" y="38319"/>
                  </a:lnTo>
                  <a:cubicBezTo>
                    <a:pt x="783698" y="17231"/>
                    <a:pt x="766553" y="0"/>
                    <a:pt x="745464" y="0"/>
                  </a:cubicBezTo>
                  <a:moveTo>
                    <a:pt x="749408" y="852964"/>
                  </a:moveTo>
                  <a:cubicBezTo>
                    <a:pt x="749408" y="873537"/>
                    <a:pt x="732691" y="890340"/>
                    <a:pt x="712032" y="890340"/>
                  </a:cubicBezTo>
                  <a:lnTo>
                    <a:pt x="71580" y="890340"/>
                  </a:lnTo>
                  <a:cubicBezTo>
                    <a:pt x="51006" y="890340"/>
                    <a:pt x="34204" y="873623"/>
                    <a:pt x="34204" y="852964"/>
                  </a:cubicBezTo>
                  <a:lnTo>
                    <a:pt x="34204" y="38319"/>
                  </a:lnTo>
                  <a:cubicBezTo>
                    <a:pt x="34204" y="36090"/>
                    <a:pt x="36004" y="34290"/>
                    <a:pt x="38233" y="34290"/>
                  </a:cubicBezTo>
                  <a:lnTo>
                    <a:pt x="745378" y="34290"/>
                  </a:lnTo>
                  <a:cubicBezTo>
                    <a:pt x="747607" y="34290"/>
                    <a:pt x="749408" y="36090"/>
                    <a:pt x="749408" y="38319"/>
                  </a:cubicBezTo>
                  <a:lnTo>
                    <a:pt x="749408" y="852964"/>
                  </a:lnTo>
                  <a:close/>
                </a:path>
              </a:pathLst>
            </a:custGeom>
            <a:grpFill/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03AB584-7B1C-06B3-1638-354263800E91}"/>
                </a:ext>
              </a:extLst>
            </p:cNvPr>
            <p:cNvSpPr/>
            <p:nvPr/>
          </p:nvSpPr>
          <p:spPr>
            <a:xfrm>
              <a:off x="9738455" y="6103191"/>
              <a:ext cx="54006" cy="54006"/>
            </a:xfrm>
            <a:custGeom>
              <a:avLst/>
              <a:gdLst>
                <a:gd name="connsiteX0" fmla="*/ 27003 w 54006"/>
                <a:gd name="connsiteY0" fmla="*/ 0 h 54006"/>
                <a:gd name="connsiteX1" fmla="*/ 0 w 54006"/>
                <a:gd name="connsiteY1" fmla="*/ 27003 h 54006"/>
                <a:gd name="connsiteX2" fmla="*/ 27003 w 54006"/>
                <a:gd name="connsiteY2" fmla="*/ 54007 h 54006"/>
                <a:gd name="connsiteX3" fmla="*/ 54007 w 54006"/>
                <a:gd name="connsiteY3" fmla="*/ 27003 h 54006"/>
                <a:gd name="connsiteX4" fmla="*/ 27003 w 54006"/>
                <a:gd name="connsiteY4" fmla="*/ 0 h 5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6" h="54006">
                  <a:moveTo>
                    <a:pt x="27003" y="0"/>
                  </a:moveTo>
                  <a:cubicBezTo>
                    <a:pt x="12087" y="0"/>
                    <a:pt x="0" y="12087"/>
                    <a:pt x="0" y="27003"/>
                  </a:cubicBezTo>
                  <a:cubicBezTo>
                    <a:pt x="0" y="41920"/>
                    <a:pt x="12087" y="54007"/>
                    <a:pt x="27003" y="54007"/>
                  </a:cubicBezTo>
                  <a:cubicBezTo>
                    <a:pt x="41919" y="54007"/>
                    <a:pt x="54007" y="41920"/>
                    <a:pt x="54007" y="27003"/>
                  </a:cubicBezTo>
                  <a:cubicBezTo>
                    <a:pt x="54007" y="12087"/>
                    <a:pt x="41919" y="0"/>
                    <a:pt x="27003" y="0"/>
                  </a:cubicBezTo>
                </a:path>
              </a:pathLst>
            </a:custGeom>
            <a:grpFill/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BCAF755-7A04-9DC9-E441-0DF1C4548116}"/>
                </a:ext>
              </a:extLst>
            </p:cNvPr>
            <p:cNvSpPr/>
            <p:nvPr/>
          </p:nvSpPr>
          <p:spPr>
            <a:xfrm>
              <a:off x="9561775" y="5086921"/>
              <a:ext cx="407451" cy="34290"/>
            </a:xfrm>
            <a:custGeom>
              <a:avLst/>
              <a:gdLst>
                <a:gd name="connsiteX0" fmla="*/ 17145 w 407451"/>
                <a:gd name="connsiteY0" fmla="*/ 34290 h 34290"/>
                <a:gd name="connsiteX1" fmla="*/ 390306 w 407451"/>
                <a:gd name="connsiteY1" fmla="*/ 34290 h 34290"/>
                <a:gd name="connsiteX2" fmla="*/ 407451 w 407451"/>
                <a:gd name="connsiteY2" fmla="*/ 17145 h 34290"/>
                <a:gd name="connsiteX3" fmla="*/ 390306 w 407451"/>
                <a:gd name="connsiteY3" fmla="*/ 0 h 34290"/>
                <a:gd name="connsiteX4" fmla="*/ 17145 w 407451"/>
                <a:gd name="connsiteY4" fmla="*/ 0 h 34290"/>
                <a:gd name="connsiteX5" fmla="*/ 0 w 407451"/>
                <a:gd name="connsiteY5" fmla="*/ 17145 h 34290"/>
                <a:gd name="connsiteX6" fmla="*/ 17145 w 407451"/>
                <a:gd name="connsiteY6" fmla="*/ 34290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451" h="34290">
                  <a:moveTo>
                    <a:pt x="17145" y="34290"/>
                  </a:moveTo>
                  <a:lnTo>
                    <a:pt x="390306" y="34290"/>
                  </a:lnTo>
                  <a:cubicBezTo>
                    <a:pt x="399736" y="34290"/>
                    <a:pt x="407451" y="26575"/>
                    <a:pt x="407451" y="17145"/>
                  </a:cubicBezTo>
                  <a:cubicBezTo>
                    <a:pt x="407451" y="7715"/>
                    <a:pt x="399736" y="0"/>
                    <a:pt x="390306" y="0"/>
                  </a:cubicBezTo>
                  <a:lnTo>
                    <a:pt x="17145" y="0"/>
                  </a:lnTo>
                  <a:cubicBezTo>
                    <a:pt x="7715" y="0"/>
                    <a:pt x="0" y="7715"/>
                    <a:pt x="0" y="17145"/>
                  </a:cubicBezTo>
                  <a:cubicBezTo>
                    <a:pt x="0" y="26575"/>
                    <a:pt x="7630" y="34290"/>
                    <a:pt x="17145" y="34290"/>
                  </a:cubicBezTo>
                </a:path>
              </a:pathLst>
            </a:custGeom>
            <a:grpFill/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Title 2">
            <a:extLst>
              <a:ext uri="{FF2B5EF4-FFF2-40B4-BE49-F238E27FC236}">
                <a16:creationId xmlns:a16="http://schemas.microsoft.com/office/drawing/2014/main" id="{1A11A3B2-735A-0274-2C9A-FF981753D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234" y="4408210"/>
            <a:ext cx="5890766" cy="772107"/>
          </a:xfrm>
        </p:spPr>
        <p:txBody>
          <a:bodyPr/>
          <a:lstStyle/>
          <a:p>
            <a:r>
              <a:rPr lang="en-US" dirty="0"/>
              <a:t>Our Contact</a:t>
            </a:r>
          </a:p>
        </p:txBody>
      </p:sp>
    </p:spTree>
    <p:extLst>
      <p:ext uri="{BB962C8B-B14F-4D97-AF65-F5344CB8AC3E}">
        <p14:creationId xmlns:p14="http://schemas.microsoft.com/office/powerpoint/2010/main" val="161066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/>
      <p:bldP spid="26" grpId="0"/>
      <p:bldP spid="31" grpId="0"/>
      <p:bldP spid="35" grpId="0"/>
      <p:bldP spid="4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615</Words>
  <PresentationFormat>Widescreen</PresentationFormat>
  <Paragraphs>105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Aptos</vt:lpstr>
      <vt:lpstr>Aptos Display</vt:lpstr>
      <vt:lpstr>Arial</vt:lpstr>
      <vt:lpstr>Montserrat Light</vt:lpstr>
      <vt:lpstr>Raleway</vt:lpstr>
      <vt:lpstr>Raleway Black</vt:lpstr>
      <vt:lpstr>Raleway Light</vt:lpstr>
      <vt:lpstr>Raleway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Sales and Marketing Data</vt:lpstr>
      <vt:lpstr>PowerPoint Presentation</vt:lpstr>
      <vt:lpstr>PowerPoint Presentation</vt:lpstr>
      <vt:lpstr>PowerPoint Presentation</vt:lpstr>
      <vt:lpstr>Our 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Stradonn Consulting</dc:creator>
  <dcterms:created xsi:type="dcterms:W3CDTF">2025-05-15T14:41:37Z</dcterms:created>
  <dcterms:modified xsi:type="dcterms:W3CDTF">2025-05-15T15:40:31Z</dcterms:modified>
</cp:coreProperties>
</file>